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1" r:id="rId1"/>
  </p:sldMasterIdLst>
  <p:sldIdLst>
    <p:sldId id="256" r:id="rId2"/>
    <p:sldId id="276" r:id="rId3"/>
    <p:sldId id="259" r:id="rId4"/>
    <p:sldId id="258" r:id="rId5"/>
    <p:sldId id="264" r:id="rId6"/>
    <p:sldId id="265" r:id="rId7"/>
    <p:sldId id="257" r:id="rId8"/>
    <p:sldId id="261" r:id="rId9"/>
    <p:sldId id="277" r:id="rId10"/>
    <p:sldId id="278" r:id="rId11"/>
    <p:sldId id="279" r:id="rId12"/>
    <p:sldId id="267" r:id="rId13"/>
    <p:sldId id="268" r:id="rId14"/>
    <p:sldId id="275" r:id="rId15"/>
    <p:sldId id="269" r:id="rId16"/>
    <p:sldId id="262" r:id="rId17"/>
    <p:sldId id="270" r:id="rId18"/>
    <p:sldId id="26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7"/>
    <p:restoredTop sz="95009"/>
  </p:normalViewPr>
  <p:slideViewPr>
    <p:cSldViewPr snapToGrid="0" snapToObjects="1">
      <p:cViewPr varScale="1">
        <p:scale>
          <a:sx n="76" d="100"/>
          <a:sy n="76" d="100"/>
        </p:scale>
        <p:origin x="208"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98D61-EE31-481D-8DDB-B905732F0CD7}"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CA082306-0107-412A-8BCE-52FEABE8F0DA}">
      <dgm:prSet/>
      <dgm:spPr/>
      <dgm:t>
        <a:bodyPr/>
        <a:lstStyle/>
        <a:p>
          <a:pPr>
            <a:defRPr b="1"/>
          </a:pPr>
          <a:r>
            <a:rPr lang="en-US"/>
            <a:t>Fri. 19 Feb., 3:00 PM</a:t>
          </a:r>
        </a:p>
      </dgm:t>
    </dgm:pt>
    <dgm:pt modelId="{590C9BB0-2C8D-4A35-9E80-2A59ABA96A70}" type="parTrans" cxnId="{48A984D4-0631-43F0-B2F9-72D82D2BE54E}">
      <dgm:prSet/>
      <dgm:spPr/>
      <dgm:t>
        <a:bodyPr/>
        <a:lstStyle/>
        <a:p>
          <a:endParaRPr lang="en-US"/>
        </a:p>
      </dgm:t>
    </dgm:pt>
    <dgm:pt modelId="{C1D4FD05-ED09-43E3-9DAD-53478C590E2C}" type="sibTrans" cxnId="{48A984D4-0631-43F0-B2F9-72D82D2BE54E}">
      <dgm:prSet/>
      <dgm:spPr/>
      <dgm:t>
        <a:bodyPr/>
        <a:lstStyle/>
        <a:p>
          <a:endParaRPr lang="en-US"/>
        </a:p>
      </dgm:t>
    </dgm:pt>
    <dgm:pt modelId="{2136FE00-C476-42B4-A0D1-0C798980EE88}">
      <dgm:prSet/>
      <dgm:spPr/>
      <dgm:t>
        <a:bodyPr/>
        <a:lstStyle/>
        <a:p>
          <a:r>
            <a:rPr lang="en-US" dirty="0"/>
            <a:t>Friday February 19th at 3:00 pm</a:t>
          </a:r>
        </a:p>
      </dgm:t>
    </dgm:pt>
    <dgm:pt modelId="{0F4C08F4-7379-4EB7-953C-CC3785E5ADFA}" type="parTrans" cxnId="{B995096C-C502-4901-8B5B-FF5C2085EDAA}">
      <dgm:prSet/>
      <dgm:spPr/>
      <dgm:t>
        <a:bodyPr/>
        <a:lstStyle/>
        <a:p>
          <a:endParaRPr lang="en-US"/>
        </a:p>
      </dgm:t>
    </dgm:pt>
    <dgm:pt modelId="{C545F298-335F-4D43-8D6B-C069956921C5}" type="sibTrans" cxnId="{B995096C-C502-4901-8B5B-FF5C2085EDAA}">
      <dgm:prSet/>
      <dgm:spPr/>
      <dgm:t>
        <a:bodyPr/>
        <a:lstStyle/>
        <a:p>
          <a:endParaRPr lang="en-US"/>
        </a:p>
      </dgm:t>
    </dgm:pt>
    <dgm:pt modelId="{FDEC0C19-4BA4-41A7-857F-764CC2CA95D6}">
      <dgm:prSet/>
      <dgm:spPr/>
      <dgm:t>
        <a:bodyPr/>
        <a:lstStyle/>
        <a:p>
          <a:pPr>
            <a:defRPr b="1"/>
          </a:pPr>
          <a:r>
            <a:rPr lang="en-US" dirty="0"/>
            <a:t>Wed. 24 Feb., 6:30 PM</a:t>
          </a:r>
        </a:p>
      </dgm:t>
    </dgm:pt>
    <dgm:pt modelId="{3EBA545D-4FA6-4A86-BD87-63481F9729A7}" type="parTrans" cxnId="{94554585-A680-4337-BAC9-CD22BF898269}">
      <dgm:prSet/>
      <dgm:spPr/>
      <dgm:t>
        <a:bodyPr/>
        <a:lstStyle/>
        <a:p>
          <a:endParaRPr lang="en-US"/>
        </a:p>
      </dgm:t>
    </dgm:pt>
    <dgm:pt modelId="{A82A9DB2-6C1A-4887-99C7-B1FCC6233476}" type="sibTrans" cxnId="{94554585-A680-4337-BAC9-CD22BF898269}">
      <dgm:prSet/>
      <dgm:spPr/>
      <dgm:t>
        <a:bodyPr/>
        <a:lstStyle/>
        <a:p>
          <a:endParaRPr lang="en-US"/>
        </a:p>
      </dgm:t>
    </dgm:pt>
    <dgm:pt modelId="{B21404BF-0BA7-4B73-8833-7006DCF028AB}">
      <dgm:prSet/>
      <dgm:spPr/>
      <dgm:t>
        <a:bodyPr/>
        <a:lstStyle/>
        <a:p>
          <a:r>
            <a:rPr lang="en-US"/>
            <a:t>Wednesday February 24th at 6:30 pm</a:t>
          </a:r>
        </a:p>
      </dgm:t>
    </dgm:pt>
    <dgm:pt modelId="{F44F6058-B99D-4BAF-83F6-B3A5D0F69494}" type="parTrans" cxnId="{59BD5EB2-8057-4B03-BD09-FD408A7314D6}">
      <dgm:prSet/>
      <dgm:spPr/>
      <dgm:t>
        <a:bodyPr/>
        <a:lstStyle/>
        <a:p>
          <a:endParaRPr lang="en-US"/>
        </a:p>
      </dgm:t>
    </dgm:pt>
    <dgm:pt modelId="{1F46E7FF-F438-4DE0-87DD-7327BBB02308}" type="sibTrans" cxnId="{59BD5EB2-8057-4B03-BD09-FD408A7314D6}">
      <dgm:prSet/>
      <dgm:spPr/>
      <dgm:t>
        <a:bodyPr/>
        <a:lstStyle/>
        <a:p>
          <a:endParaRPr lang="en-US"/>
        </a:p>
      </dgm:t>
    </dgm:pt>
    <dgm:pt modelId="{D9DDECF4-22AC-4007-8AE0-BF0CA9486032}">
      <dgm:prSet/>
      <dgm:spPr/>
      <dgm:t>
        <a:bodyPr/>
        <a:lstStyle/>
        <a:p>
          <a:pPr>
            <a:defRPr b="1"/>
          </a:pPr>
          <a:r>
            <a:rPr lang="en-US"/>
            <a:t>Sat. 6 Mar., 10:00 AM</a:t>
          </a:r>
        </a:p>
      </dgm:t>
    </dgm:pt>
    <dgm:pt modelId="{E218CF1C-95F7-482D-B01A-75092DF511ED}" type="parTrans" cxnId="{BD608ED1-6F41-4F4C-B15A-205284FAC8CB}">
      <dgm:prSet/>
      <dgm:spPr/>
      <dgm:t>
        <a:bodyPr/>
        <a:lstStyle/>
        <a:p>
          <a:endParaRPr lang="en-US"/>
        </a:p>
      </dgm:t>
    </dgm:pt>
    <dgm:pt modelId="{E2B47C4B-4ADF-4DBD-A285-39C22CEF7A9C}" type="sibTrans" cxnId="{BD608ED1-6F41-4F4C-B15A-205284FAC8CB}">
      <dgm:prSet/>
      <dgm:spPr/>
      <dgm:t>
        <a:bodyPr/>
        <a:lstStyle/>
        <a:p>
          <a:endParaRPr lang="en-US"/>
        </a:p>
      </dgm:t>
    </dgm:pt>
    <dgm:pt modelId="{97788A9F-EB03-401C-93A5-F3946145880A}">
      <dgm:prSet/>
      <dgm:spPr/>
      <dgm:t>
        <a:bodyPr/>
        <a:lstStyle/>
        <a:p>
          <a:r>
            <a:rPr lang="en-US"/>
            <a:t>Saturday March 6th at 10:00 am</a:t>
          </a:r>
        </a:p>
      </dgm:t>
    </dgm:pt>
    <dgm:pt modelId="{BEC0BBA3-B145-482C-99B1-E963E95FC633}" type="parTrans" cxnId="{98A72314-597C-4A90-BC06-3A7CCBE6EAD4}">
      <dgm:prSet/>
      <dgm:spPr/>
      <dgm:t>
        <a:bodyPr/>
        <a:lstStyle/>
        <a:p>
          <a:endParaRPr lang="en-US"/>
        </a:p>
      </dgm:t>
    </dgm:pt>
    <dgm:pt modelId="{A00664DB-D40A-46DA-94FB-09E17C36B234}" type="sibTrans" cxnId="{98A72314-597C-4A90-BC06-3A7CCBE6EAD4}">
      <dgm:prSet/>
      <dgm:spPr/>
      <dgm:t>
        <a:bodyPr/>
        <a:lstStyle/>
        <a:p>
          <a:endParaRPr lang="en-US"/>
        </a:p>
      </dgm:t>
    </dgm:pt>
    <dgm:pt modelId="{94C56FE2-83CD-4C86-9F76-8C9AB6ED5D3B}">
      <dgm:prSet/>
      <dgm:spPr/>
      <dgm:t>
        <a:bodyPr/>
        <a:lstStyle/>
        <a:p>
          <a:pPr>
            <a:defRPr b="1"/>
          </a:pPr>
          <a:r>
            <a:rPr lang="en-US"/>
            <a:t>Fri. 12 Mar., 3:00 PM</a:t>
          </a:r>
        </a:p>
      </dgm:t>
    </dgm:pt>
    <dgm:pt modelId="{2F699999-8589-4D71-97F5-A67F907AE622}" type="parTrans" cxnId="{2BF79329-0614-4A8B-9280-927B1C453313}">
      <dgm:prSet/>
      <dgm:spPr/>
      <dgm:t>
        <a:bodyPr/>
        <a:lstStyle/>
        <a:p>
          <a:endParaRPr lang="en-US"/>
        </a:p>
      </dgm:t>
    </dgm:pt>
    <dgm:pt modelId="{CC3EF8B6-F65B-4355-B7D6-8B41F2ECC2D5}" type="sibTrans" cxnId="{2BF79329-0614-4A8B-9280-927B1C453313}">
      <dgm:prSet/>
      <dgm:spPr/>
      <dgm:t>
        <a:bodyPr/>
        <a:lstStyle/>
        <a:p>
          <a:endParaRPr lang="en-US"/>
        </a:p>
      </dgm:t>
    </dgm:pt>
    <dgm:pt modelId="{7F91515D-E968-40CB-9E5B-CB793BFC4920}">
      <dgm:prSet/>
      <dgm:spPr/>
      <dgm:t>
        <a:bodyPr/>
        <a:lstStyle/>
        <a:p>
          <a:r>
            <a:rPr lang="en-US"/>
            <a:t>Friday March 12th at 3:00 pm</a:t>
          </a:r>
        </a:p>
      </dgm:t>
    </dgm:pt>
    <dgm:pt modelId="{0225C984-E864-4456-BF28-1B180F4F9CF7}" type="parTrans" cxnId="{D9F24F51-268E-48E8-B5CE-B077509EE0EC}">
      <dgm:prSet/>
      <dgm:spPr/>
      <dgm:t>
        <a:bodyPr/>
        <a:lstStyle/>
        <a:p>
          <a:endParaRPr lang="en-US"/>
        </a:p>
      </dgm:t>
    </dgm:pt>
    <dgm:pt modelId="{FA215C24-BC86-40C2-8F2C-16B18B862510}" type="sibTrans" cxnId="{D9F24F51-268E-48E8-B5CE-B077509EE0EC}">
      <dgm:prSet/>
      <dgm:spPr/>
      <dgm:t>
        <a:bodyPr/>
        <a:lstStyle/>
        <a:p>
          <a:endParaRPr lang="en-US"/>
        </a:p>
      </dgm:t>
    </dgm:pt>
    <dgm:pt modelId="{1CD5E177-DDDB-40E2-89A0-3706754274A7}">
      <dgm:prSet/>
      <dgm:spPr/>
      <dgm:t>
        <a:bodyPr/>
        <a:lstStyle/>
        <a:p>
          <a:pPr>
            <a:defRPr b="1"/>
          </a:pPr>
          <a:r>
            <a:rPr lang="en-US"/>
            <a:t>Wed. 17 Mar., 6:30 PM</a:t>
          </a:r>
        </a:p>
      </dgm:t>
    </dgm:pt>
    <dgm:pt modelId="{1BC56AFF-4DC5-43BB-966E-9153FF95B391}" type="parTrans" cxnId="{9B3F191F-B6F3-447B-B249-2A6D800650D9}">
      <dgm:prSet/>
      <dgm:spPr/>
      <dgm:t>
        <a:bodyPr/>
        <a:lstStyle/>
        <a:p>
          <a:endParaRPr lang="en-US"/>
        </a:p>
      </dgm:t>
    </dgm:pt>
    <dgm:pt modelId="{0F80118D-9B5C-4AD2-B1B1-3756ACAE0E4D}" type="sibTrans" cxnId="{9B3F191F-B6F3-447B-B249-2A6D800650D9}">
      <dgm:prSet/>
      <dgm:spPr/>
      <dgm:t>
        <a:bodyPr/>
        <a:lstStyle/>
        <a:p>
          <a:endParaRPr lang="en-US"/>
        </a:p>
      </dgm:t>
    </dgm:pt>
    <dgm:pt modelId="{07E2ADFE-B576-4A52-9A02-519F4A4D3309}">
      <dgm:prSet/>
      <dgm:spPr/>
      <dgm:t>
        <a:bodyPr/>
        <a:lstStyle/>
        <a:p>
          <a:r>
            <a:rPr lang="en-US"/>
            <a:t>Wednesday March 17th at 6:30 pm </a:t>
          </a:r>
        </a:p>
      </dgm:t>
    </dgm:pt>
    <dgm:pt modelId="{DF65B330-A8A8-4C56-A516-E22D636B8CF7}" type="parTrans" cxnId="{7A3BC4B1-4487-41A7-A922-8CC0BC1BC3E7}">
      <dgm:prSet/>
      <dgm:spPr/>
      <dgm:t>
        <a:bodyPr/>
        <a:lstStyle/>
        <a:p>
          <a:endParaRPr lang="en-US"/>
        </a:p>
      </dgm:t>
    </dgm:pt>
    <dgm:pt modelId="{D7BEDF1C-4B24-4914-B5E9-6ECAA5F4B6B3}" type="sibTrans" cxnId="{7A3BC4B1-4487-41A7-A922-8CC0BC1BC3E7}">
      <dgm:prSet/>
      <dgm:spPr/>
      <dgm:t>
        <a:bodyPr/>
        <a:lstStyle/>
        <a:p>
          <a:endParaRPr lang="en-US"/>
        </a:p>
      </dgm:t>
    </dgm:pt>
    <dgm:pt modelId="{9BED6AD9-6841-4E43-A5C4-4E7D54703E84}">
      <dgm:prSet/>
      <dgm:spPr/>
      <dgm:t>
        <a:bodyPr/>
        <a:lstStyle/>
        <a:p>
          <a:pPr>
            <a:defRPr b="1"/>
          </a:pPr>
          <a:r>
            <a:rPr lang="en-US"/>
            <a:t>Sat. 20 Mar., 10:00 AM</a:t>
          </a:r>
        </a:p>
      </dgm:t>
    </dgm:pt>
    <dgm:pt modelId="{B6AC0BE4-1917-49DE-8E77-D599D2157B18}" type="parTrans" cxnId="{B2862D94-BB25-4C5A-87B6-DACB2079FB2E}">
      <dgm:prSet/>
      <dgm:spPr/>
      <dgm:t>
        <a:bodyPr/>
        <a:lstStyle/>
        <a:p>
          <a:endParaRPr lang="en-US"/>
        </a:p>
      </dgm:t>
    </dgm:pt>
    <dgm:pt modelId="{93B2E989-669A-442F-BB81-217916090E14}" type="sibTrans" cxnId="{B2862D94-BB25-4C5A-87B6-DACB2079FB2E}">
      <dgm:prSet/>
      <dgm:spPr/>
      <dgm:t>
        <a:bodyPr/>
        <a:lstStyle/>
        <a:p>
          <a:endParaRPr lang="en-US"/>
        </a:p>
      </dgm:t>
    </dgm:pt>
    <dgm:pt modelId="{6BDA0218-2ED9-4159-A11B-1C2BA5097D47}">
      <dgm:prSet/>
      <dgm:spPr/>
      <dgm:t>
        <a:bodyPr/>
        <a:lstStyle/>
        <a:p>
          <a:r>
            <a:rPr lang="en-US"/>
            <a:t>Saturday March 20th at 10:00 am </a:t>
          </a:r>
        </a:p>
      </dgm:t>
    </dgm:pt>
    <dgm:pt modelId="{7E582528-DDDD-4A16-B668-632407E082EC}" type="parTrans" cxnId="{3B3191BC-360E-42AA-85CC-6F0F34BF1513}">
      <dgm:prSet/>
      <dgm:spPr/>
      <dgm:t>
        <a:bodyPr/>
        <a:lstStyle/>
        <a:p>
          <a:endParaRPr lang="en-US"/>
        </a:p>
      </dgm:t>
    </dgm:pt>
    <dgm:pt modelId="{C47938B4-0CC0-48EB-9838-551539452B85}" type="sibTrans" cxnId="{3B3191BC-360E-42AA-85CC-6F0F34BF1513}">
      <dgm:prSet/>
      <dgm:spPr/>
      <dgm:t>
        <a:bodyPr/>
        <a:lstStyle/>
        <a:p>
          <a:endParaRPr lang="en-US"/>
        </a:p>
      </dgm:t>
    </dgm:pt>
    <dgm:pt modelId="{CDC983EA-F3B4-3D41-AC98-59F4A35179BC}" type="pres">
      <dgm:prSet presAssocID="{33298D61-EE31-481D-8DDB-B905732F0CD7}" presName="root" presStyleCnt="0">
        <dgm:presLayoutVars>
          <dgm:chMax/>
          <dgm:chPref/>
          <dgm:animLvl val="lvl"/>
        </dgm:presLayoutVars>
      </dgm:prSet>
      <dgm:spPr/>
    </dgm:pt>
    <dgm:pt modelId="{B499367D-E579-964C-A08F-9097B6BE6B5D}" type="pres">
      <dgm:prSet presAssocID="{33298D61-EE31-481D-8DDB-B905732F0CD7}" presName="divider" presStyleLbl="node1" presStyleIdx="0" presStyleCnt="1"/>
      <dgm:spPr/>
    </dgm:pt>
    <dgm:pt modelId="{2DF802DE-8B42-F04D-99B8-B64AB8845782}" type="pres">
      <dgm:prSet presAssocID="{33298D61-EE31-481D-8DDB-B905732F0CD7}" presName="nodes" presStyleCnt="0">
        <dgm:presLayoutVars>
          <dgm:chMax/>
          <dgm:chPref/>
          <dgm:animLvl val="lvl"/>
        </dgm:presLayoutVars>
      </dgm:prSet>
      <dgm:spPr/>
    </dgm:pt>
    <dgm:pt modelId="{70A75557-2539-D34A-A189-8969CF4E6BCC}" type="pres">
      <dgm:prSet presAssocID="{CA082306-0107-412A-8BCE-52FEABE8F0DA}" presName="composite" presStyleCnt="0"/>
      <dgm:spPr/>
    </dgm:pt>
    <dgm:pt modelId="{DEE0EFA9-DF49-1F4D-AEE4-4676E09E9740}" type="pres">
      <dgm:prSet presAssocID="{CA082306-0107-412A-8BCE-52FEABE8F0DA}" presName="L1TextContainer" presStyleLbl="revTx" presStyleIdx="0" presStyleCnt="6">
        <dgm:presLayoutVars>
          <dgm:chMax val="1"/>
          <dgm:chPref val="1"/>
          <dgm:bulletEnabled val="1"/>
        </dgm:presLayoutVars>
      </dgm:prSet>
      <dgm:spPr/>
    </dgm:pt>
    <dgm:pt modelId="{7A7B54AD-E2D0-0A44-9EBF-997A5EB7A47A}" type="pres">
      <dgm:prSet presAssocID="{CA082306-0107-412A-8BCE-52FEABE8F0DA}" presName="L2TextContainerWrapper" presStyleCnt="0">
        <dgm:presLayoutVars>
          <dgm:chMax val="0"/>
          <dgm:chPref val="0"/>
          <dgm:bulletEnabled val="1"/>
        </dgm:presLayoutVars>
      </dgm:prSet>
      <dgm:spPr/>
    </dgm:pt>
    <dgm:pt modelId="{D495E7DC-3A04-A546-BF6D-1878E75D72C7}" type="pres">
      <dgm:prSet presAssocID="{CA082306-0107-412A-8BCE-52FEABE8F0DA}" presName="L2TextContainer" presStyleLbl="bgAccFollowNode1" presStyleIdx="0" presStyleCnt="6"/>
      <dgm:spPr/>
    </dgm:pt>
    <dgm:pt modelId="{5EA755B2-FA8C-7F41-B324-E145801A8F82}" type="pres">
      <dgm:prSet presAssocID="{CA082306-0107-412A-8BCE-52FEABE8F0DA}" presName="FlexibleEmptyPlaceHolder" presStyleCnt="0"/>
      <dgm:spPr/>
    </dgm:pt>
    <dgm:pt modelId="{CEB560EE-92C3-FE4F-B9B3-63CC0CAEA977}" type="pres">
      <dgm:prSet presAssocID="{CA082306-0107-412A-8BCE-52FEABE8F0DA}" presName="ConnectLine" presStyleLbl="alignNode1" presStyleIdx="0"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875E33B1-AAD1-694E-A2E0-A0130D224CDE}" type="pres">
      <dgm:prSet presAssocID="{CA082306-0107-412A-8BCE-52FEABE8F0DA}" presName="ConnectorPoint" presStyleLbl="fgAcc1" presStyleIdx="0" presStyleCnt="6"/>
      <dgm:spPr>
        <a:solidFill>
          <a:schemeClr val="lt1">
            <a:alpha val="90000"/>
            <a:hueOff val="0"/>
            <a:satOff val="0"/>
            <a:lumOff val="0"/>
            <a:alphaOff val="0"/>
          </a:schemeClr>
        </a:solidFill>
        <a:ln w="10795" cap="flat" cmpd="sng" algn="ctr">
          <a:noFill/>
          <a:prstDash val="solid"/>
        </a:ln>
        <a:effectLst/>
      </dgm:spPr>
    </dgm:pt>
    <dgm:pt modelId="{67BB702C-8E5B-C74E-9ECB-EE5751FE557F}" type="pres">
      <dgm:prSet presAssocID="{CA082306-0107-412A-8BCE-52FEABE8F0DA}" presName="EmptyPlaceHolder" presStyleCnt="0"/>
      <dgm:spPr/>
    </dgm:pt>
    <dgm:pt modelId="{00B48CF9-28CF-3148-8B8C-B39C03F658DC}" type="pres">
      <dgm:prSet presAssocID="{C1D4FD05-ED09-43E3-9DAD-53478C590E2C}" presName="spaceBetweenRectangles" presStyleCnt="0"/>
      <dgm:spPr/>
    </dgm:pt>
    <dgm:pt modelId="{CFEA0087-7651-C645-A0BD-932B9CE2537E}" type="pres">
      <dgm:prSet presAssocID="{FDEC0C19-4BA4-41A7-857F-764CC2CA95D6}" presName="composite" presStyleCnt="0"/>
      <dgm:spPr/>
    </dgm:pt>
    <dgm:pt modelId="{7EC26F07-589A-BB47-862C-68432C11DB79}" type="pres">
      <dgm:prSet presAssocID="{FDEC0C19-4BA4-41A7-857F-764CC2CA95D6}" presName="L1TextContainer" presStyleLbl="revTx" presStyleIdx="1" presStyleCnt="6">
        <dgm:presLayoutVars>
          <dgm:chMax val="1"/>
          <dgm:chPref val="1"/>
          <dgm:bulletEnabled val="1"/>
        </dgm:presLayoutVars>
      </dgm:prSet>
      <dgm:spPr/>
    </dgm:pt>
    <dgm:pt modelId="{51FC16EF-B49F-FA40-8FFD-0025AF93820C}" type="pres">
      <dgm:prSet presAssocID="{FDEC0C19-4BA4-41A7-857F-764CC2CA95D6}" presName="L2TextContainerWrapper" presStyleCnt="0">
        <dgm:presLayoutVars>
          <dgm:chMax val="0"/>
          <dgm:chPref val="0"/>
          <dgm:bulletEnabled val="1"/>
        </dgm:presLayoutVars>
      </dgm:prSet>
      <dgm:spPr/>
    </dgm:pt>
    <dgm:pt modelId="{DA7D7295-BD37-424F-AEC5-17439F3F388C}" type="pres">
      <dgm:prSet presAssocID="{FDEC0C19-4BA4-41A7-857F-764CC2CA95D6}" presName="L2TextContainer" presStyleLbl="bgAccFollowNode1" presStyleIdx="1" presStyleCnt="6"/>
      <dgm:spPr/>
    </dgm:pt>
    <dgm:pt modelId="{77219D28-B49D-2F4C-863B-1875A68AC3DB}" type="pres">
      <dgm:prSet presAssocID="{FDEC0C19-4BA4-41A7-857F-764CC2CA95D6}" presName="FlexibleEmptyPlaceHolder" presStyleCnt="0"/>
      <dgm:spPr/>
    </dgm:pt>
    <dgm:pt modelId="{00B089FD-94B7-5E47-83BD-72A8C43C5609}" type="pres">
      <dgm:prSet presAssocID="{FDEC0C19-4BA4-41A7-857F-764CC2CA95D6}" presName="ConnectLine" presStyleLbl="alignNode1" presStyleIdx="1" presStyleCnt="6"/>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F3E4E610-D013-2548-9918-684BD27D3D8C}" type="pres">
      <dgm:prSet presAssocID="{FDEC0C19-4BA4-41A7-857F-764CC2CA95D6}" presName="ConnectorPoint" presStyleLbl="fgAcc1" presStyleIdx="1" presStyleCnt="6"/>
      <dgm:spPr>
        <a:solidFill>
          <a:schemeClr val="lt1">
            <a:alpha val="90000"/>
            <a:hueOff val="0"/>
            <a:satOff val="0"/>
            <a:lumOff val="0"/>
            <a:alphaOff val="0"/>
          </a:schemeClr>
        </a:solidFill>
        <a:ln w="10795" cap="flat" cmpd="sng" algn="ctr">
          <a:noFill/>
          <a:prstDash val="solid"/>
        </a:ln>
        <a:effectLst/>
      </dgm:spPr>
    </dgm:pt>
    <dgm:pt modelId="{20B02C8E-FE21-A943-BE45-4A8B1F3E0888}" type="pres">
      <dgm:prSet presAssocID="{FDEC0C19-4BA4-41A7-857F-764CC2CA95D6}" presName="EmptyPlaceHolder" presStyleCnt="0"/>
      <dgm:spPr/>
    </dgm:pt>
    <dgm:pt modelId="{587AEC97-0880-B148-845D-65414847FF87}" type="pres">
      <dgm:prSet presAssocID="{A82A9DB2-6C1A-4887-99C7-B1FCC6233476}" presName="spaceBetweenRectangles" presStyleCnt="0"/>
      <dgm:spPr/>
    </dgm:pt>
    <dgm:pt modelId="{386CC1A1-93E2-2841-9C85-2523E2892B04}" type="pres">
      <dgm:prSet presAssocID="{D9DDECF4-22AC-4007-8AE0-BF0CA9486032}" presName="composite" presStyleCnt="0"/>
      <dgm:spPr/>
    </dgm:pt>
    <dgm:pt modelId="{3CE62FE7-A7DF-A246-A144-D3DACC16AF35}" type="pres">
      <dgm:prSet presAssocID="{D9DDECF4-22AC-4007-8AE0-BF0CA9486032}" presName="L1TextContainer" presStyleLbl="revTx" presStyleIdx="2" presStyleCnt="6">
        <dgm:presLayoutVars>
          <dgm:chMax val="1"/>
          <dgm:chPref val="1"/>
          <dgm:bulletEnabled val="1"/>
        </dgm:presLayoutVars>
      </dgm:prSet>
      <dgm:spPr/>
    </dgm:pt>
    <dgm:pt modelId="{0569C74D-62E0-C845-9C58-F8382196FBFB}" type="pres">
      <dgm:prSet presAssocID="{D9DDECF4-22AC-4007-8AE0-BF0CA9486032}" presName="L2TextContainerWrapper" presStyleCnt="0">
        <dgm:presLayoutVars>
          <dgm:chMax val="0"/>
          <dgm:chPref val="0"/>
          <dgm:bulletEnabled val="1"/>
        </dgm:presLayoutVars>
      </dgm:prSet>
      <dgm:spPr/>
    </dgm:pt>
    <dgm:pt modelId="{8D89A27F-8619-C24C-B9C5-B11DB7C2A138}" type="pres">
      <dgm:prSet presAssocID="{D9DDECF4-22AC-4007-8AE0-BF0CA9486032}" presName="L2TextContainer" presStyleLbl="bgAccFollowNode1" presStyleIdx="2" presStyleCnt="6"/>
      <dgm:spPr/>
    </dgm:pt>
    <dgm:pt modelId="{5A4B32C1-1332-EC42-9A1F-F7656C2455F9}" type="pres">
      <dgm:prSet presAssocID="{D9DDECF4-22AC-4007-8AE0-BF0CA9486032}" presName="FlexibleEmptyPlaceHolder" presStyleCnt="0"/>
      <dgm:spPr/>
    </dgm:pt>
    <dgm:pt modelId="{F6B48A71-3296-B147-98F7-D1DC1407D7A8}" type="pres">
      <dgm:prSet presAssocID="{D9DDECF4-22AC-4007-8AE0-BF0CA9486032}" presName="ConnectLine" presStyleLbl="alignNode1" presStyleIdx="2" presStyleCnt="6"/>
      <dgm:spPr>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gm:spPr>
    </dgm:pt>
    <dgm:pt modelId="{22C1E413-A36E-CC4C-B0EA-2EB251A3423E}" type="pres">
      <dgm:prSet presAssocID="{D9DDECF4-22AC-4007-8AE0-BF0CA9486032}" presName="ConnectorPoint" presStyleLbl="fgAcc1" presStyleIdx="2" presStyleCnt="6"/>
      <dgm:spPr>
        <a:solidFill>
          <a:schemeClr val="lt1">
            <a:alpha val="90000"/>
            <a:hueOff val="0"/>
            <a:satOff val="0"/>
            <a:lumOff val="0"/>
            <a:alphaOff val="0"/>
          </a:schemeClr>
        </a:solidFill>
        <a:ln w="10795" cap="flat" cmpd="sng" algn="ctr">
          <a:noFill/>
          <a:prstDash val="solid"/>
        </a:ln>
        <a:effectLst/>
      </dgm:spPr>
    </dgm:pt>
    <dgm:pt modelId="{8678A303-0517-8946-A40E-0EE7D861AB3B}" type="pres">
      <dgm:prSet presAssocID="{D9DDECF4-22AC-4007-8AE0-BF0CA9486032}" presName="EmptyPlaceHolder" presStyleCnt="0"/>
      <dgm:spPr/>
    </dgm:pt>
    <dgm:pt modelId="{1C1A4EF4-B31E-4748-9F94-6DEF9B0E061D}" type="pres">
      <dgm:prSet presAssocID="{E2B47C4B-4ADF-4DBD-A285-39C22CEF7A9C}" presName="spaceBetweenRectangles" presStyleCnt="0"/>
      <dgm:spPr/>
    </dgm:pt>
    <dgm:pt modelId="{862BF8BA-844D-2546-AD54-3DFABEBCB8F2}" type="pres">
      <dgm:prSet presAssocID="{94C56FE2-83CD-4C86-9F76-8C9AB6ED5D3B}" presName="composite" presStyleCnt="0"/>
      <dgm:spPr/>
    </dgm:pt>
    <dgm:pt modelId="{5D5B50CF-EF58-4B49-8208-09B96485C7CB}" type="pres">
      <dgm:prSet presAssocID="{94C56FE2-83CD-4C86-9F76-8C9AB6ED5D3B}" presName="L1TextContainer" presStyleLbl="revTx" presStyleIdx="3" presStyleCnt="6">
        <dgm:presLayoutVars>
          <dgm:chMax val="1"/>
          <dgm:chPref val="1"/>
          <dgm:bulletEnabled val="1"/>
        </dgm:presLayoutVars>
      </dgm:prSet>
      <dgm:spPr/>
    </dgm:pt>
    <dgm:pt modelId="{CAA2F345-4B36-954B-8E9E-D66D08188438}" type="pres">
      <dgm:prSet presAssocID="{94C56FE2-83CD-4C86-9F76-8C9AB6ED5D3B}" presName="L2TextContainerWrapper" presStyleCnt="0">
        <dgm:presLayoutVars>
          <dgm:chMax val="0"/>
          <dgm:chPref val="0"/>
          <dgm:bulletEnabled val="1"/>
        </dgm:presLayoutVars>
      </dgm:prSet>
      <dgm:spPr/>
    </dgm:pt>
    <dgm:pt modelId="{515F7648-0025-5047-84E7-ECC44C42B987}" type="pres">
      <dgm:prSet presAssocID="{94C56FE2-83CD-4C86-9F76-8C9AB6ED5D3B}" presName="L2TextContainer" presStyleLbl="bgAccFollowNode1" presStyleIdx="3" presStyleCnt="6"/>
      <dgm:spPr/>
    </dgm:pt>
    <dgm:pt modelId="{8D07BC81-E986-0240-B2AB-BDB39F466F66}" type="pres">
      <dgm:prSet presAssocID="{94C56FE2-83CD-4C86-9F76-8C9AB6ED5D3B}" presName="FlexibleEmptyPlaceHolder" presStyleCnt="0"/>
      <dgm:spPr/>
    </dgm:pt>
    <dgm:pt modelId="{8C9C5327-A34D-6D45-AD7E-EE5ECC3DDC68}" type="pres">
      <dgm:prSet presAssocID="{94C56FE2-83CD-4C86-9F76-8C9AB6ED5D3B}" presName="ConnectLine" presStyleLbl="alignNode1" presStyleIdx="3" presStyleCnt="6"/>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gm:spPr>
    </dgm:pt>
    <dgm:pt modelId="{8E7213B3-A47E-5A4B-A874-D4EC447AFE4D}" type="pres">
      <dgm:prSet presAssocID="{94C56FE2-83CD-4C86-9F76-8C9AB6ED5D3B}" presName="ConnectorPoint" presStyleLbl="fgAcc1" presStyleIdx="3" presStyleCnt="6"/>
      <dgm:spPr>
        <a:solidFill>
          <a:schemeClr val="lt1">
            <a:alpha val="90000"/>
            <a:hueOff val="0"/>
            <a:satOff val="0"/>
            <a:lumOff val="0"/>
            <a:alphaOff val="0"/>
          </a:schemeClr>
        </a:solidFill>
        <a:ln w="10795" cap="flat" cmpd="sng" algn="ctr">
          <a:noFill/>
          <a:prstDash val="solid"/>
        </a:ln>
        <a:effectLst/>
      </dgm:spPr>
    </dgm:pt>
    <dgm:pt modelId="{FD8D35F2-DAFC-F249-9AEC-A6D5E17A69A6}" type="pres">
      <dgm:prSet presAssocID="{94C56FE2-83CD-4C86-9F76-8C9AB6ED5D3B}" presName="EmptyPlaceHolder" presStyleCnt="0"/>
      <dgm:spPr/>
    </dgm:pt>
    <dgm:pt modelId="{76B084B2-41A7-F642-AEE9-39E50D03C65D}" type="pres">
      <dgm:prSet presAssocID="{CC3EF8B6-F65B-4355-B7D6-8B41F2ECC2D5}" presName="spaceBetweenRectangles" presStyleCnt="0"/>
      <dgm:spPr/>
    </dgm:pt>
    <dgm:pt modelId="{863F4D2B-7044-574A-A5DD-1C3695758DCD}" type="pres">
      <dgm:prSet presAssocID="{1CD5E177-DDDB-40E2-89A0-3706754274A7}" presName="composite" presStyleCnt="0"/>
      <dgm:spPr/>
    </dgm:pt>
    <dgm:pt modelId="{3A4D6B1C-B926-A949-A718-D8687DC37B28}" type="pres">
      <dgm:prSet presAssocID="{1CD5E177-DDDB-40E2-89A0-3706754274A7}" presName="L1TextContainer" presStyleLbl="revTx" presStyleIdx="4" presStyleCnt="6">
        <dgm:presLayoutVars>
          <dgm:chMax val="1"/>
          <dgm:chPref val="1"/>
          <dgm:bulletEnabled val="1"/>
        </dgm:presLayoutVars>
      </dgm:prSet>
      <dgm:spPr/>
    </dgm:pt>
    <dgm:pt modelId="{25318B8F-AF5E-F146-8D9B-490A516FE615}" type="pres">
      <dgm:prSet presAssocID="{1CD5E177-DDDB-40E2-89A0-3706754274A7}" presName="L2TextContainerWrapper" presStyleCnt="0">
        <dgm:presLayoutVars>
          <dgm:chMax val="0"/>
          <dgm:chPref val="0"/>
          <dgm:bulletEnabled val="1"/>
        </dgm:presLayoutVars>
      </dgm:prSet>
      <dgm:spPr/>
    </dgm:pt>
    <dgm:pt modelId="{E6193E73-6FC2-8149-AF3B-B117A981B33C}" type="pres">
      <dgm:prSet presAssocID="{1CD5E177-DDDB-40E2-89A0-3706754274A7}" presName="L2TextContainer" presStyleLbl="bgAccFollowNode1" presStyleIdx="4" presStyleCnt="6"/>
      <dgm:spPr/>
    </dgm:pt>
    <dgm:pt modelId="{AC794111-1201-AE47-9FC9-02E744FD4EC0}" type="pres">
      <dgm:prSet presAssocID="{1CD5E177-DDDB-40E2-89A0-3706754274A7}" presName="FlexibleEmptyPlaceHolder" presStyleCnt="0"/>
      <dgm:spPr/>
    </dgm:pt>
    <dgm:pt modelId="{9ADC96B5-EE31-0B4C-8DA8-07D25A884B48}" type="pres">
      <dgm:prSet presAssocID="{1CD5E177-DDDB-40E2-89A0-3706754274A7}" presName="ConnectLine" presStyleLbl="alignNode1" presStyleIdx="4" presStyleCnt="6"/>
      <dgm:spPr>
        <a:solidFill>
          <a:schemeClr val="accent6">
            <a:hueOff val="0"/>
            <a:satOff val="0"/>
            <a:lumOff val="0"/>
            <a:alphaOff val="0"/>
          </a:schemeClr>
        </a:solidFill>
        <a:ln w="6350" cap="flat" cmpd="sng" algn="ctr">
          <a:solidFill>
            <a:schemeClr val="accent6">
              <a:hueOff val="0"/>
              <a:satOff val="0"/>
              <a:lumOff val="0"/>
              <a:alphaOff val="0"/>
            </a:schemeClr>
          </a:solidFill>
          <a:prstDash val="dash"/>
        </a:ln>
        <a:effectLst/>
      </dgm:spPr>
    </dgm:pt>
    <dgm:pt modelId="{C8C1FAE6-43A1-0741-9E23-D6021CADBD60}" type="pres">
      <dgm:prSet presAssocID="{1CD5E177-DDDB-40E2-89A0-3706754274A7}" presName="ConnectorPoint" presStyleLbl="fgAcc1" presStyleIdx="4" presStyleCnt="6"/>
      <dgm:spPr>
        <a:solidFill>
          <a:schemeClr val="lt1">
            <a:alpha val="90000"/>
            <a:hueOff val="0"/>
            <a:satOff val="0"/>
            <a:lumOff val="0"/>
            <a:alphaOff val="0"/>
          </a:schemeClr>
        </a:solidFill>
        <a:ln w="10795" cap="flat" cmpd="sng" algn="ctr">
          <a:noFill/>
          <a:prstDash val="solid"/>
        </a:ln>
        <a:effectLst/>
      </dgm:spPr>
    </dgm:pt>
    <dgm:pt modelId="{524A7CB2-8085-AE4F-9755-D0726942D058}" type="pres">
      <dgm:prSet presAssocID="{1CD5E177-DDDB-40E2-89A0-3706754274A7}" presName="EmptyPlaceHolder" presStyleCnt="0"/>
      <dgm:spPr/>
    </dgm:pt>
    <dgm:pt modelId="{6C9D110A-5F9D-8741-9A53-B17A06C60584}" type="pres">
      <dgm:prSet presAssocID="{0F80118D-9B5C-4AD2-B1B1-3756ACAE0E4D}" presName="spaceBetweenRectangles" presStyleCnt="0"/>
      <dgm:spPr/>
    </dgm:pt>
    <dgm:pt modelId="{9849DFD5-78C1-2345-A5E1-760DF3D28AAC}" type="pres">
      <dgm:prSet presAssocID="{9BED6AD9-6841-4E43-A5C4-4E7D54703E84}" presName="composite" presStyleCnt="0"/>
      <dgm:spPr/>
    </dgm:pt>
    <dgm:pt modelId="{D1EE9515-F1D7-174D-9615-A25C930C5821}" type="pres">
      <dgm:prSet presAssocID="{9BED6AD9-6841-4E43-A5C4-4E7D54703E84}" presName="L1TextContainer" presStyleLbl="revTx" presStyleIdx="5" presStyleCnt="6">
        <dgm:presLayoutVars>
          <dgm:chMax val="1"/>
          <dgm:chPref val="1"/>
          <dgm:bulletEnabled val="1"/>
        </dgm:presLayoutVars>
      </dgm:prSet>
      <dgm:spPr/>
    </dgm:pt>
    <dgm:pt modelId="{E050D02F-D863-A141-9F58-A1B983B2B66F}" type="pres">
      <dgm:prSet presAssocID="{9BED6AD9-6841-4E43-A5C4-4E7D54703E84}" presName="L2TextContainerWrapper" presStyleCnt="0">
        <dgm:presLayoutVars>
          <dgm:chMax val="0"/>
          <dgm:chPref val="0"/>
          <dgm:bulletEnabled val="1"/>
        </dgm:presLayoutVars>
      </dgm:prSet>
      <dgm:spPr/>
    </dgm:pt>
    <dgm:pt modelId="{30B9E4CF-6615-764C-B0F1-A264FE89BB15}" type="pres">
      <dgm:prSet presAssocID="{9BED6AD9-6841-4E43-A5C4-4E7D54703E84}" presName="L2TextContainer" presStyleLbl="bgAccFollowNode1" presStyleIdx="5" presStyleCnt="6"/>
      <dgm:spPr/>
    </dgm:pt>
    <dgm:pt modelId="{E92F346E-7930-2E44-808A-5069292970B0}" type="pres">
      <dgm:prSet presAssocID="{9BED6AD9-6841-4E43-A5C4-4E7D54703E84}" presName="FlexibleEmptyPlaceHolder" presStyleCnt="0"/>
      <dgm:spPr/>
    </dgm:pt>
    <dgm:pt modelId="{D4E60667-6381-F344-A946-1702F6623A6F}" type="pres">
      <dgm:prSet presAssocID="{9BED6AD9-6841-4E43-A5C4-4E7D54703E84}" presName="ConnectLine" presStyleLbl="alignNode1" presStyleIdx="5"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91710349-788E-8B40-8A41-66FF4A5AD88D}" type="pres">
      <dgm:prSet presAssocID="{9BED6AD9-6841-4E43-A5C4-4E7D54703E84}" presName="ConnectorPoint" presStyleLbl="fgAcc1" presStyleIdx="5" presStyleCnt="6"/>
      <dgm:spPr>
        <a:solidFill>
          <a:schemeClr val="lt1">
            <a:alpha val="90000"/>
            <a:hueOff val="0"/>
            <a:satOff val="0"/>
            <a:lumOff val="0"/>
            <a:alphaOff val="0"/>
          </a:schemeClr>
        </a:solidFill>
        <a:ln w="10795" cap="flat" cmpd="sng" algn="ctr">
          <a:noFill/>
          <a:prstDash val="solid"/>
        </a:ln>
        <a:effectLst/>
      </dgm:spPr>
    </dgm:pt>
    <dgm:pt modelId="{65FA82B0-A84C-054D-8CBE-0201652611C6}" type="pres">
      <dgm:prSet presAssocID="{9BED6AD9-6841-4E43-A5C4-4E7D54703E84}" presName="EmptyPlaceHolder" presStyleCnt="0"/>
      <dgm:spPr/>
    </dgm:pt>
  </dgm:ptLst>
  <dgm:cxnLst>
    <dgm:cxn modelId="{52064405-EFC6-7043-A7EA-1DB25102AEE7}" type="presOf" srcId="{CA082306-0107-412A-8BCE-52FEABE8F0DA}" destId="{DEE0EFA9-DF49-1F4D-AEE4-4676E09E9740}" srcOrd="0" destOrd="0" presId="urn:microsoft.com/office/officeart/2017/3/layout/HorizontalPathTimeline"/>
    <dgm:cxn modelId="{98A72314-597C-4A90-BC06-3A7CCBE6EAD4}" srcId="{D9DDECF4-22AC-4007-8AE0-BF0CA9486032}" destId="{97788A9F-EB03-401C-93A5-F3946145880A}" srcOrd="0" destOrd="0" parTransId="{BEC0BBA3-B145-482C-99B1-E963E95FC633}" sibTransId="{A00664DB-D40A-46DA-94FB-09E17C36B234}"/>
    <dgm:cxn modelId="{5BD42617-D20D-D941-AB6C-1CC6B2AD7C71}" type="presOf" srcId="{33298D61-EE31-481D-8DDB-B905732F0CD7}" destId="{CDC983EA-F3B4-3D41-AC98-59F4A35179BC}" srcOrd="0" destOrd="0" presId="urn:microsoft.com/office/officeart/2017/3/layout/HorizontalPathTimeline"/>
    <dgm:cxn modelId="{9B3F191F-B6F3-447B-B249-2A6D800650D9}" srcId="{33298D61-EE31-481D-8DDB-B905732F0CD7}" destId="{1CD5E177-DDDB-40E2-89A0-3706754274A7}" srcOrd="4" destOrd="0" parTransId="{1BC56AFF-4DC5-43BB-966E-9153FF95B391}" sibTransId="{0F80118D-9B5C-4AD2-B1B1-3756ACAE0E4D}"/>
    <dgm:cxn modelId="{2BF79329-0614-4A8B-9280-927B1C453313}" srcId="{33298D61-EE31-481D-8DDB-B905732F0CD7}" destId="{94C56FE2-83CD-4C86-9F76-8C9AB6ED5D3B}" srcOrd="3" destOrd="0" parTransId="{2F699999-8589-4D71-97F5-A67F907AE622}" sibTransId="{CC3EF8B6-F65B-4355-B7D6-8B41F2ECC2D5}"/>
    <dgm:cxn modelId="{C9DF7E2F-1C50-984B-8964-9B2BEE545B25}" type="presOf" srcId="{97788A9F-EB03-401C-93A5-F3946145880A}" destId="{8D89A27F-8619-C24C-B9C5-B11DB7C2A138}" srcOrd="0" destOrd="0" presId="urn:microsoft.com/office/officeart/2017/3/layout/HorizontalPathTimeline"/>
    <dgm:cxn modelId="{83D43131-6671-794E-874A-3F520025B6E0}" type="presOf" srcId="{07E2ADFE-B576-4A52-9A02-519F4A4D3309}" destId="{E6193E73-6FC2-8149-AF3B-B117A981B33C}" srcOrd="0" destOrd="0" presId="urn:microsoft.com/office/officeart/2017/3/layout/HorizontalPathTimeline"/>
    <dgm:cxn modelId="{D2771F36-FCDC-C449-8872-2F46AA0E52FE}" type="presOf" srcId="{9BED6AD9-6841-4E43-A5C4-4E7D54703E84}" destId="{D1EE9515-F1D7-174D-9615-A25C930C5821}" srcOrd="0" destOrd="0" presId="urn:microsoft.com/office/officeart/2017/3/layout/HorizontalPathTimeline"/>
    <dgm:cxn modelId="{D9F24F51-268E-48E8-B5CE-B077509EE0EC}" srcId="{94C56FE2-83CD-4C86-9F76-8C9AB6ED5D3B}" destId="{7F91515D-E968-40CB-9E5B-CB793BFC4920}" srcOrd="0" destOrd="0" parTransId="{0225C984-E864-4456-BF28-1B180F4F9CF7}" sibTransId="{FA215C24-BC86-40C2-8F2C-16B18B862510}"/>
    <dgm:cxn modelId="{1A450869-FFC7-6445-985A-5F3B8052C350}" type="presOf" srcId="{FDEC0C19-4BA4-41A7-857F-764CC2CA95D6}" destId="{7EC26F07-589A-BB47-862C-68432C11DB79}" srcOrd="0" destOrd="0" presId="urn:microsoft.com/office/officeart/2017/3/layout/HorizontalPathTimeline"/>
    <dgm:cxn modelId="{B995096C-C502-4901-8B5B-FF5C2085EDAA}" srcId="{CA082306-0107-412A-8BCE-52FEABE8F0DA}" destId="{2136FE00-C476-42B4-A0D1-0C798980EE88}" srcOrd="0" destOrd="0" parTransId="{0F4C08F4-7379-4EB7-953C-CC3785E5ADFA}" sibTransId="{C545F298-335F-4D43-8D6B-C069956921C5}"/>
    <dgm:cxn modelId="{94554585-A680-4337-BAC9-CD22BF898269}" srcId="{33298D61-EE31-481D-8DDB-B905732F0CD7}" destId="{FDEC0C19-4BA4-41A7-857F-764CC2CA95D6}" srcOrd="1" destOrd="0" parTransId="{3EBA545D-4FA6-4A86-BD87-63481F9729A7}" sibTransId="{A82A9DB2-6C1A-4887-99C7-B1FCC6233476}"/>
    <dgm:cxn modelId="{B027198C-E151-CE45-A104-D6F0D00C63E3}" type="presOf" srcId="{B21404BF-0BA7-4B73-8833-7006DCF028AB}" destId="{DA7D7295-BD37-424F-AEC5-17439F3F388C}" srcOrd="0" destOrd="0" presId="urn:microsoft.com/office/officeart/2017/3/layout/HorizontalPathTimeline"/>
    <dgm:cxn modelId="{F093D48E-9EB6-4A4F-9A00-809C27145942}" type="presOf" srcId="{6BDA0218-2ED9-4159-A11B-1C2BA5097D47}" destId="{30B9E4CF-6615-764C-B0F1-A264FE89BB15}" srcOrd="0" destOrd="0" presId="urn:microsoft.com/office/officeart/2017/3/layout/HorizontalPathTimeline"/>
    <dgm:cxn modelId="{B2862D94-BB25-4C5A-87B6-DACB2079FB2E}" srcId="{33298D61-EE31-481D-8DDB-B905732F0CD7}" destId="{9BED6AD9-6841-4E43-A5C4-4E7D54703E84}" srcOrd="5" destOrd="0" parTransId="{B6AC0BE4-1917-49DE-8E77-D599D2157B18}" sibTransId="{93B2E989-669A-442F-BB81-217916090E14}"/>
    <dgm:cxn modelId="{9E64739F-6322-CE4D-A0BF-F388B6955968}" type="presOf" srcId="{D9DDECF4-22AC-4007-8AE0-BF0CA9486032}" destId="{3CE62FE7-A7DF-A246-A144-D3DACC16AF35}" srcOrd="0" destOrd="0" presId="urn:microsoft.com/office/officeart/2017/3/layout/HorizontalPathTimeline"/>
    <dgm:cxn modelId="{7A3BC4B1-4487-41A7-A922-8CC0BC1BC3E7}" srcId="{1CD5E177-DDDB-40E2-89A0-3706754274A7}" destId="{07E2ADFE-B576-4A52-9A02-519F4A4D3309}" srcOrd="0" destOrd="0" parTransId="{DF65B330-A8A8-4C56-A516-E22D636B8CF7}" sibTransId="{D7BEDF1C-4B24-4914-B5E9-6ECAA5F4B6B3}"/>
    <dgm:cxn modelId="{59BD5EB2-8057-4B03-BD09-FD408A7314D6}" srcId="{FDEC0C19-4BA4-41A7-857F-764CC2CA95D6}" destId="{B21404BF-0BA7-4B73-8833-7006DCF028AB}" srcOrd="0" destOrd="0" parTransId="{F44F6058-B99D-4BAF-83F6-B3A5D0F69494}" sibTransId="{1F46E7FF-F438-4DE0-87DD-7327BBB02308}"/>
    <dgm:cxn modelId="{3B3191BC-360E-42AA-85CC-6F0F34BF1513}" srcId="{9BED6AD9-6841-4E43-A5C4-4E7D54703E84}" destId="{6BDA0218-2ED9-4159-A11B-1C2BA5097D47}" srcOrd="0" destOrd="0" parTransId="{7E582528-DDDD-4A16-B668-632407E082EC}" sibTransId="{C47938B4-0CC0-48EB-9838-551539452B85}"/>
    <dgm:cxn modelId="{253E9BBD-3917-9746-9A5A-4B98284B7360}" type="presOf" srcId="{2136FE00-C476-42B4-A0D1-0C798980EE88}" destId="{D495E7DC-3A04-A546-BF6D-1878E75D72C7}" srcOrd="0" destOrd="0" presId="urn:microsoft.com/office/officeart/2017/3/layout/HorizontalPathTimeline"/>
    <dgm:cxn modelId="{BD608ED1-6F41-4F4C-B15A-205284FAC8CB}" srcId="{33298D61-EE31-481D-8DDB-B905732F0CD7}" destId="{D9DDECF4-22AC-4007-8AE0-BF0CA9486032}" srcOrd="2" destOrd="0" parTransId="{E218CF1C-95F7-482D-B01A-75092DF511ED}" sibTransId="{E2B47C4B-4ADF-4DBD-A285-39C22CEF7A9C}"/>
    <dgm:cxn modelId="{48A984D4-0631-43F0-B2F9-72D82D2BE54E}" srcId="{33298D61-EE31-481D-8DDB-B905732F0CD7}" destId="{CA082306-0107-412A-8BCE-52FEABE8F0DA}" srcOrd="0" destOrd="0" parTransId="{590C9BB0-2C8D-4A35-9E80-2A59ABA96A70}" sibTransId="{C1D4FD05-ED09-43E3-9DAD-53478C590E2C}"/>
    <dgm:cxn modelId="{D7E409D8-0184-DC4C-933B-D25566ABB113}" type="presOf" srcId="{1CD5E177-DDDB-40E2-89A0-3706754274A7}" destId="{3A4D6B1C-B926-A949-A718-D8687DC37B28}" srcOrd="0" destOrd="0" presId="urn:microsoft.com/office/officeart/2017/3/layout/HorizontalPathTimeline"/>
    <dgm:cxn modelId="{DD3D5CE3-6D0C-2845-86DE-05466277EB5B}" type="presOf" srcId="{94C56FE2-83CD-4C86-9F76-8C9AB6ED5D3B}" destId="{5D5B50CF-EF58-4B49-8208-09B96485C7CB}" srcOrd="0" destOrd="0" presId="urn:microsoft.com/office/officeart/2017/3/layout/HorizontalPathTimeline"/>
    <dgm:cxn modelId="{900AA0F0-5438-1B4C-9D76-3F0DA4E167EE}" type="presOf" srcId="{7F91515D-E968-40CB-9E5B-CB793BFC4920}" destId="{515F7648-0025-5047-84E7-ECC44C42B987}" srcOrd="0" destOrd="0" presId="urn:microsoft.com/office/officeart/2017/3/layout/HorizontalPathTimeline"/>
    <dgm:cxn modelId="{0A41B566-98E8-D341-AF27-239D9E65F2C2}" type="presParOf" srcId="{CDC983EA-F3B4-3D41-AC98-59F4A35179BC}" destId="{B499367D-E579-964C-A08F-9097B6BE6B5D}" srcOrd="0" destOrd="0" presId="urn:microsoft.com/office/officeart/2017/3/layout/HorizontalPathTimeline"/>
    <dgm:cxn modelId="{C1B4D3DC-A6AC-4B46-8EB3-1ED25409CCC9}" type="presParOf" srcId="{CDC983EA-F3B4-3D41-AC98-59F4A35179BC}" destId="{2DF802DE-8B42-F04D-99B8-B64AB8845782}" srcOrd="1" destOrd="0" presId="urn:microsoft.com/office/officeart/2017/3/layout/HorizontalPathTimeline"/>
    <dgm:cxn modelId="{87C70FD3-B1F4-B446-B558-0C29AC1E812D}" type="presParOf" srcId="{2DF802DE-8B42-F04D-99B8-B64AB8845782}" destId="{70A75557-2539-D34A-A189-8969CF4E6BCC}" srcOrd="0" destOrd="0" presId="urn:microsoft.com/office/officeart/2017/3/layout/HorizontalPathTimeline"/>
    <dgm:cxn modelId="{9F2010DA-0AFA-AA4D-B077-89E3C6395016}" type="presParOf" srcId="{70A75557-2539-D34A-A189-8969CF4E6BCC}" destId="{DEE0EFA9-DF49-1F4D-AEE4-4676E09E9740}" srcOrd="0" destOrd="0" presId="urn:microsoft.com/office/officeart/2017/3/layout/HorizontalPathTimeline"/>
    <dgm:cxn modelId="{3B977387-97B7-0E4B-B343-0955EB2B03EC}" type="presParOf" srcId="{70A75557-2539-D34A-A189-8969CF4E6BCC}" destId="{7A7B54AD-E2D0-0A44-9EBF-997A5EB7A47A}" srcOrd="1" destOrd="0" presId="urn:microsoft.com/office/officeart/2017/3/layout/HorizontalPathTimeline"/>
    <dgm:cxn modelId="{AC75DD2D-9A39-7447-B5E5-ECA53DCDCB04}" type="presParOf" srcId="{7A7B54AD-E2D0-0A44-9EBF-997A5EB7A47A}" destId="{D495E7DC-3A04-A546-BF6D-1878E75D72C7}" srcOrd="0" destOrd="0" presId="urn:microsoft.com/office/officeart/2017/3/layout/HorizontalPathTimeline"/>
    <dgm:cxn modelId="{2039BB90-F1CA-DB46-A26E-9A0F29D36F05}" type="presParOf" srcId="{7A7B54AD-E2D0-0A44-9EBF-997A5EB7A47A}" destId="{5EA755B2-FA8C-7F41-B324-E145801A8F82}" srcOrd="1" destOrd="0" presId="urn:microsoft.com/office/officeart/2017/3/layout/HorizontalPathTimeline"/>
    <dgm:cxn modelId="{92AC2594-A78F-E942-B397-99106C585E31}" type="presParOf" srcId="{70A75557-2539-D34A-A189-8969CF4E6BCC}" destId="{CEB560EE-92C3-FE4F-B9B3-63CC0CAEA977}" srcOrd="2" destOrd="0" presId="urn:microsoft.com/office/officeart/2017/3/layout/HorizontalPathTimeline"/>
    <dgm:cxn modelId="{91D19476-64AC-BC4F-9666-7ADD50840A3C}" type="presParOf" srcId="{70A75557-2539-D34A-A189-8969CF4E6BCC}" destId="{875E33B1-AAD1-694E-A2E0-A0130D224CDE}" srcOrd="3" destOrd="0" presId="urn:microsoft.com/office/officeart/2017/3/layout/HorizontalPathTimeline"/>
    <dgm:cxn modelId="{4F55648A-7852-A141-AD5F-629E5DDC3661}" type="presParOf" srcId="{70A75557-2539-D34A-A189-8969CF4E6BCC}" destId="{67BB702C-8E5B-C74E-9ECB-EE5751FE557F}" srcOrd="4" destOrd="0" presId="urn:microsoft.com/office/officeart/2017/3/layout/HorizontalPathTimeline"/>
    <dgm:cxn modelId="{5E1C0B9F-4324-CA4F-96A8-2015BF723052}" type="presParOf" srcId="{2DF802DE-8B42-F04D-99B8-B64AB8845782}" destId="{00B48CF9-28CF-3148-8B8C-B39C03F658DC}" srcOrd="1" destOrd="0" presId="urn:microsoft.com/office/officeart/2017/3/layout/HorizontalPathTimeline"/>
    <dgm:cxn modelId="{72D47E6F-F030-EC43-BA6B-FD1B86DDACF9}" type="presParOf" srcId="{2DF802DE-8B42-F04D-99B8-B64AB8845782}" destId="{CFEA0087-7651-C645-A0BD-932B9CE2537E}" srcOrd="2" destOrd="0" presId="urn:microsoft.com/office/officeart/2017/3/layout/HorizontalPathTimeline"/>
    <dgm:cxn modelId="{96C3C587-6329-B14C-996C-D320A1FCD505}" type="presParOf" srcId="{CFEA0087-7651-C645-A0BD-932B9CE2537E}" destId="{7EC26F07-589A-BB47-862C-68432C11DB79}" srcOrd="0" destOrd="0" presId="urn:microsoft.com/office/officeart/2017/3/layout/HorizontalPathTimeline"/>
    <dgm:cxn modelId="{42B9E160-47F2-5B44-B11B-F206F70FA56F}" type="presParOf" srcId="{CFEA0087-7651-C645-A0BD-932B9CE2537E}" destId="{51FC16EF-B49F-FA40-8FFD-0025AF93820C}" srcOrd="1" destOrd="0" presId="urn:microsoft.com/office/officeart/2017/3/layout/HorizontalPathTimeline"/>
    <dgm:cxn modelId="{F23BCC7F-2A77-9645-881D-F2690626125F}" type="presParOf" srcId="{51FC16EF-B49F-FA40-8FFD-0025AF93820C}" destId="{DA7D7295-BD37-424F-AEC5-17439F3F388C}" srcOrd="0" destOrd="0" presId="urn:microsoft.com/office/officeart/2017/3/layout/HorizontalPathTimeline"/>
    <dgm:cxn modelId="{F6B6E02D-5B4F-A34B-BCDF-0355558AE325}" type="presParOf" srcId="{51FC16EF-B49F-FA40-8FFD-0025AF93820C}" destId="{77219D28-B49D-2F4C-863B-1875A68AC3DB}" srcOrd="1" destOrd="0" presId="urn:microsoft.com/office/officeart/2017/3/layout/HorizontalPathTimeline"/>
    <dgm:cxn modelId="{34A0B85E-D6B7-4244-9A65-D051310222B3}" type="presParOf" srcId="{CFEA0087-7651-C645-A0BD-932B9CE2537E}" destId="{00B089FD-94B7-5E47-83BD-72A8C43C5609}" srcOrd="2" destOrd="0" presId="urn:microsoft.com/office/officeart/2017/3/layout/HorizontalPathTimeline"/>
    <dgm:cxn modelId="{B14A9FAB-4517-EC41-A2B8-F241470C344A}" type="presParOf" srcId="{CFEA0087-7651-C645-A0BD-932B9CE2537E}" destId="{F3E4E610-D013-2548-9918-684BD27D3D8C}" srcOrd="3" destOrd="0" presId="urn:microsoft.com/office/officeart/2017/3/layout/HorizontalPathTimeline"/>
    <dgm:cxn modelId="{575CA9F8-3781-1545-8590-74A77691D692}" type="presParOf" srcId="{CFEA0087-7651-C645-A0BD-932B9CE2537E}" destId="{20B02C8E-FE21-A943-BE45-4A8B1F3E0888}" srcOrd="4" destOrd="0" presId="urn:microsoft.com/office/officeart/2017/3/layout/HorizontalPathTimeline"/>
    <dgm:cxn modelId="{BBD2C936-D479-CF4C-950C-6CC4FE2251D0}" type="presParOf" srcId="{2DF802DE-8B42-F04D-99B8-B64AB8845782}" destId="{587AEC97-0880-B148-845D-65414847FF87}" srcOrd="3" destOrd="0" presId="urn:microsoft.com/office/officeart/2017/3/layout/HorizontalPathTimeline"/>
    <dgm:cxn modelId="{6AAF0A34-B48B-B049-AA86-9ADF1BB714F3}" type="presParOf" srcId="{2DF802DE-8B42-F04D-99B8-B64AB8845782}" destId="{386CC1A1-93E2-2841-9C85-2523E2892B04}" srcOrd="4" destOrd="0" presId="urn:microsoft.com/office/officeart/2017/3/layout/HorizontalPathTimeline"/>
    <dgm:cxn modelId="{E1FAE03B-C967-8446-8D7D-CF4ECBAEE70D}" type="presParOf" srcId="{386CC1A1-93E2-2841-9C85-2523E2892B04}" destId="{3CE62FE7-A7DF-A246-A144-D3DACC16AF35}" srcOrd="0" destOrd="0" presId="urn:microsoft.com/office/officeart/2017/3/layout/HorizontalPathTimeline"/>
    <dgm:cxn modelId="{C077DFD9-5FE6-7F4A-BA4C-ACB326C2CADE}" type="presParOf" srcId="{386CC1A1-93E2-2841-9C85-2523E2892B04}" destId="{0569C74D-62E0-C845-9C58-F8382196FBFB}" srcOrd="1" destOrd="0" presId="urn:microsoft.com/office/officeart/2017/3/layout/HorizontalPathTimeline"/>
    <dgm:cxn modelId="{1A71C6A2-1B57-8C4F-8E70-F89B4AC6577E}" type="presParOf" srcId="{0569C74D-62E0-C845-9C58-F8382196FBFB}" destId="{8D89A27F-8619-C24C-B9C5-B11DB7C2A138}" srcOrd="0" destOrd="0" presId="urn:microsoft.com/office/officeart/2017/3/layout/HorizontalPathTimeline"/>
    <dgm:cxn modelId="{FBFD6E61-3C3C-B140-9448-065607F10139}" type="presParOf" srcId="{0569C74D-62E0-C845-9C58-F8382196FBFB}" destId="{5A4B32C1-1332-EC42-9A1F-F7656C2455F9}" srcOrd="1" destOrd="0" presId="urn:microsoft.com/office/officeart/2017/3/layout/HorizontalPathTimeline"/>
    <dgm:cxn modelId="{F5994F03-5476-4941-9291-5EDC2B922B4C}" type="presParOf" srcId="{386CC1A1-93E2-2841-9C85-2523E2892B04}" destId="{F6B48A71-3296-B147-98F7-D1DC1407D7A8}" srcOrd="2" destOrd="0" presId="urn:microsoft.com/office/officeart/2017/3/layout/HorizontalPathTimeline"/>
    <dgm:cxn modelId="{98E9F0E6-5DBB-A644-A73D-841A345119A1}" type="presParOf" srcId="{386CC1A1-93E2-2841-9C85-2523E2892B04}" destId="{22C1E413-A36E-CC4C-B0EA-2EB251A3423E}" srcOrd="3" destOrd="0" presId="urn:microsoft.com/office/officeart/2017/3/layout/HorizontalPathTimeline"/>
    <dgm:cxn modelId="{31808EA6-3810-724B-A85A-C8D140FE1FEB}" type="presParOf" srcId="{386CC1A1-93E2-2841-9C85-2523E2892B04}" destId="{8678A303-0517-8946-A40E-0EE7D861AB3B}" srcOrd="4" destOrd="0" presId="urn:microsoft.com/office/officeart/2017/3/layout/HorizontalPathTimeline"/>
    <dgm:cxn modelId="{245C6650-F140-F942-B81D-AD239754D767}" type="presParOf" srcId="{2DF802DE-8B42-F04D-99B8-B64AB8845782}" destId="{1C1A4EF4-B31E-4748-9F94-6DEF9B0E061D}" srcOrd="5" destOrd="0" presId="urn:microsoft.com/office/officeart/2017/3/layout/HorizontalPathTimeline"/>
    <dgm:cxn modelId="{B8D6DDD3-679C-8B43-A32F-3C28018E769D}" type="presParOf" srcId="{2DF802DE-8B42-F04D-99B8-B64AB8845782}" destId="{862BF8BA-844D-2546-AD54-3DFABEBCB8F2}" srcOrd="6" destOrd="0" presId="urn:microsoft.com/office/officeart/2017/3/layout/HorizontalPathTimeline"/>
    <dgm:cxn modelId="{532FEEA2-CF56-9A49-B319-557138A48C9D}" type="presParOf" srcId="{862BF8BA-844D-2546-AD54-3DFABEBCB8F2}" destId="{5D5B50CF-EF58-4B49-8208-09B96485C7CB}" srcOrd="0" destOrd="0" presId="urn:microsoft.com/office/officeart/2017/3/layout/HorizontalPathTimeline"/>
    <dgm:cxn modelId="{4236A82D-FFBC-8C49-ACE6-87B7952E9621}" type="presParOf" srcId="{862BF8BA-844D-2546-AD54-3DFABEBCB8F2}" destId="{CAA2F345-4B36-954B-8E9E-D66D08188438}" srcOrd="1" destOrd="0" presId="urn:microsoft.com/office/officeart/2017/3/layout/HorizontalPathTimeline"/>
    <dgm:cxn modelId="{2895BDB5-ECF4-0345-8EB8-1E2DFA714562}" type="presParOf" srcId="{CAA2F345-4B36-954B-8E9E-D66D08188438}" destId="{515F7648-0025-5047-84E7-ECC44C42B987}" srcOrd="0" destOrd="0" presId="urn:microsoft.com/office/officeart/2017/3/layout/HorizontalPathTimeline"/>
    <dgm:cxn modelId="{D6DF7307-AEC2-2344-8B71-E75E641E5BCC}" type="presParOf" srcId="{CAA2F345-4B36-954B-8E9E-D66D08188438}" destId="{8D07BC81-E986-0240-B2AB-BDB39F466F66}" srcOrd="1" destOrd="0" presId="urn:microsoft.com/office/officeart/2017/3/layout/HorizontalPathTimeline"/>
    <dgm:cxn modelId="{57E7EA2E-63BC-434B-8175-89851C00455F}" type="presParOf" srcId="{862BF8BA-844D-2546-AD54-3DFABEBCB8F2}" destId="{8C9C5327-A34D-6D45-AD7E-EE5ECC3DDC68}" srcOrd="2" destOrd="0" presId="urn:microsoft.com/office/officeart/2017/3/layout/HorizontalPathTimeline"/>
    <dgm:cxn modelId="{96262AF7-BB6C-354E-A121-6C6CEC420ACE}" type="presParOf" srcId="{862BF8BA-844D-2546-AD54-3DFABEBCB8F2}" destId="{8E7213B3-A47E-5A4B-A874-D4EC447AFE4D}" srcOrd="3" destOrd="0" presId="urn:microsoft.com/office/officeart/2017/3/layout/HorizontalPathTimeline"/>
    <dgm:cxn modelId="{B7653FC7-6766-7849-ABAA-851896777E46}" type="presParOf" srcId="{862BF8BA-844D-2546-AD54-3DFABEBCB8F2}" destId="{FD8D35F2-DAFC-F249-9AEC-A6D5E17A69A6}" srcOrd="4" destOrd="0" presId="urn:microsoft.com/office/officeart/2017/3/layout/HorizontalPathTimeline"/>
    <dgm:cxn modelId="{70B1970B-4C2C-BA42-A65F-082AC107013A}" type="presParOf" srcId="{2DF802DE-8B42-F04D-99B8-B64AB8845782}" destId="{76B084B2-41A7-F642-AEE9-39E50D03C65D}" srcOrd="7" destOrd="0" presId="urn:microsoft.com/office/officeart/2017/3/layout/HorizontalPathTimeline"/>
    <dgm:cxn modelId="{EDB39DBB-E14A-A348-A439-56803551E11A}" type="presParOf" srcId="{2DF802DE-8B42-F04D-99B8-B64AB8845782}" destId="{863F4D2B-7044-574A-A5DD-1C3695758DCD}" srcOrd="8" destOrd="0" presId="urn:microsoft.com/office/officeart/2017/3/layout/HorizontalPathTimeline"/>
    <dgm:cxn modelId="{9A615734-A116-7C47-8D70-EAC690F585BA}" type="presParOf" srcId="{863F4D2B-7044-574A-A5DD-1C3695758DCD}" destId="{3A4D6B1C-B926-A949-A718-D8687DC37B28}" srcOrd="0" destOrd="0" presId="urn:microsoft.com/office/officeart/2017/3/layout/HorizontalPathTimeline"/>
    <dgm:cxn modelId="{89FBD03E-269B-284A-833A-7EC624214B2A}" type="presParOf" srcId="{863F4D2B-7044-574A-A5DD-1C3695758DCD}" destId="{25318B8F-AF5E-F146-8D9B-490A516FE615}" srcOrd="1" destOrd="0" presId="urn:microsoft.com/office/officeart/2017/3/layout/HorizontalPathTimeline"/>
    <dgm:cxn modelId="{5535FD0E-BF9F-2E4D-A28D-886DB530CC5A}" type="presParOf" srcId="{25318B8F-AF5E-F146-8D9B-490A516FE615}" destId="{E6193E73-6FC2-8149-AF3B-B117A981B33C}" srcOrd="0" destOrd="0" presId="urn:microsoft.com/office/officeart/2017/3/layout/HorizontalPathTimeline"/>
    <dgm:cxn modelId="{E00AE59F-9D77-2B4F-BFD7-F852753C53D5}" type="presParOf" srcId="{25318B8F-AF5E-F146-8D9B-490A516FE615}" destId="{AC794111-1201-AE47-9FC9-02E744FD4EC0}" srcOrd="1" destOrd="0" presId="urn:microsoft.com/office/officeart/2017/3/layout/HorizontalPathTimeline"/>
    <dgm:cxn modelId="{B4AA73E6-0119-C04D-83A0-54E283A51547}" type="presParOf" srcId="{863F4D2B-7044-574A-A5DD-1C3695758DCD}" destId="{9ADC96B5-EE31-0B4C-8DA8-07D25A884B48}" srcOrd="2" destOrd="0" presId="urn:microsoft.com/office/officeart/2017/3/layout/HorizontalPathTimeline"/>
    <dgm:cxn modelId="{AC854569-4414-E849-81C7-F9F2E4EFDA8E}" type="presParOf" srcId="{863F4D2B-7044-574A-A5DD-1C3695758DCD}" destId="{C8C1FAE6-43A1-0741-9E23-D6021CADBD60}" srcOrd="3" destOrd="0" presId="urn:microsoft.com/office/officeart/2017/3/layout/HorizontalPathTimeline"/>
    <dgm:cxn modelId="{A471CCB9-FBF9-1D44-828B-5437F27D0810}" type="presParOf" srcId="{863F4D2B-7044-574A-A5DD-1C3695758DCD}" destId="{524A7CB2-8085-AE4F-9755-D0726942D058}" srcOrd="4" destOrd="0" presId="urn:microsoft.com/office/officeart/2017/3/layout/HorizontalPathTimeline"/>
    <dgm:cxn modelId="{52BE8157-44D0-074E-BC73-B6F944091124}" type="presParOf" srcId="{2DF802DE-8B42-F04D-99B8-B64AB8845782}" destId="{6C9D110A-5F9D-8741-9A53-B17A06C60584}" srcOrd="9" destOrd="0" presId="urn:microsoft.com/office/officeart/2017/3/layout/HorizontalPathTimeline"/>
    <dgm:cxn modelId="{2482BA8B-0FA8-9442-BA14-3592A75D4CDA}" type="presParOf" srcId="{2DF802DE-8B42-F04D-99B8-B64AB8845782}" destId="{9849DFD5-78C1-2345-A5E1-760DF3D28AAC}" srcOrd="10" destOrd="0" presId="urn:microsoft.com/office/officeart/2017/3/layout/HorizontalPathTimeline"/>
    <dgm:cxn modelId="{16C54E54-6B1B-9248-B110-EDB81C36FCCC}" type="presParOf" srcId="{9849DFD5-78C1-2345-A5E1-760DF3D28AAC}" destId="{D1EE9515-F1D7-174D-9615-A25C930C5821}" srcOrd="0" destOrd="0" presId="urn:microsoft.com/office/officeart/2017/3/layout/HorizontalPathTimeline"/>
    <dgm:cxn modelId="{C3DF65A4-CD22-E14C-ABD7-2AEC68D82F8F}" type="presParOf" srcId="{9849DFD5-78C1-2345-A5E1-760DF3D28AAC}" destId="{E050D02F-D863-A141-9F58-A1B983B2B66F}" srcOrd="1" destOrd="0" presId="urn:microsoft.com/office/officeart/2017/3/layout/HorizontalPathTimeline"/>
    <dgm:cxn modelId="{2FE265AD-9E3F-5B4D-B516-24EE8B1B5B94}" type="presParOf" srcId="{E050D02F-D863-A141-9F58-A1B983B2B66F}" destId="{30B9E4CF-6615-764C-B0F1-A264FE89BB15}" srcOrd="0" destOrd="0" presId="urn:microsoft.com/office/officeart/2017/3/layout/HorizontalPathTimeline"/>
    <dgm:cxn modelId="{E38A4E86-3641-2B43-A188-701412EAC96C}" type="presParOf" srcId="{E050D02F-D863-A141-9F58-A1B983B2B66F}" destId="{E92F346E-7930-2E44-808A-5069292970B0}" srcOrd="1" destOrd="0" presId="urn:microsoft.com/office/officeart/2017/3/layout/HorizontalPathTimeline"/>
    <dgm:cxn modelId="{032B69AE-C8A3-A844-9A39-C3CCF736FCC5}" type="presParOf" srcId="{9849DFD5-78C1-2345-A5E1-760DF3D28AAC}" destId="{D4E60667-6381-F344-A946-1702F6623A6F}" srcOrd="2" destOrd="0" presId="urn:microsoft.com/office/officeart/2017/3/layout/HorizontalPathTimeline"/>
    <dgm:cxn modelId="{A155B846-BE85-5740-986B-9E3F100A9D5B}" type="presParOf" srcId="{9849DFD5-78C1-2345-A5E1-760DF3D28AAC}" destId="{91710349-788E-8B40-8A41-66FF4A5AD88D}" srcOrd="3" destOrd="0" presId="urn:microsoft.com/office/officeart/2017/3/layout/HorizontalPathTimeline"/>
    <dgm:cxn modelId="{5751105F-AE64-3746-9131-DD8D6893DD03}" type="presParOf" srcId="{9849DFD5-78C1-2345-A5E1-760DF3D28AAC}" destId="{65FA82B0-A84C-054D-8CBE-0201652611C6}"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0EFA9-DF49-1F4D-AEE4-4676E09E9740}">
      <dsp:nvSpPr>
        <dsp:cNvPr id="0" name=""/>
        <dsp:cNvSpPr/>
      </dsp:nvSpPr>
      <dsp:spPr>
        <a:xfrm>
          <a:off x="221697" y="2731892"/>
          <a:ext cx="1766029"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Fri. 19 Feb., 3:00 PM</a:t>
          </a:r>
        </a:p>
      </dsp:txBody>
      <dsp:txXfrm>
        <a:off x="221697" y="2731892"/>
        <a:ext cx="1766029" cy="574867"/>
      </dsp:txXfrm>
    </dsp:sp>
    <dsp:sp modelId="{B499367D-E579-964C-A08F-9097B6BE6B5D}">
      <dsp:nvSpPr>
        <dsp:cNvPr id="0" name=""/>
        <dsp:cNvSpPr/>
      </dsp:nvSpPr>
      <dsp:spPr>
        <a:xfrm>
          <a:off x="0" y="2441915"/>
          <a:ext cx="7728267" cy="203492"/>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95E7DC-3A04-A546-BF6D-1878E75D72C7}">
      <dsp:nvSpPr>
        <dsp:cNvPr id="0" name=""/>
        <dsp:cNvSpPr/>
      </dsp:nvSpPr>
      <dsp:spPr>
        <a:xfrm>
          <a:off x="133395" y="867388"/>
          <a:ext cx="1942632" cy="709681"/>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Friday February 19th at 3:00 pm</a:t>
          </a:r>
        </a:p>
      </dsp:txBody>
      <dsp:txXfrm>
        <a:off x="133395" y="867388"/>
        <a:ext cx="1942632" cy="709681"/>
      </dsp:txXfrm>
    </dsp:sp>
    <dsp:sp modelId="{CEB560EE-92C3-FE4F-B9B3-63CC0CAEA977}">
      <dsp:nvSpPr>
        <dsp:cNvPr id="0" name=""/>
        <dsp:cNvSpPr/>
      </dsp:nvSpPr>
      <dsp:spPr>
        <a:xfrm>
          <a:off x="1104711" y="1577070"/>
          <a:ext cx="0" cy="86484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7EC26F07-589A-BB47-862C-68432C11DB79}">
      <dsp:nvSpPr>
        <dsp:cNvPr id="0" name=""/>
        <dsp:cNvSpPr/>
      </dsp:nvSpPr>
      <dsp:spPr>
        <a:xfrm>
          <a:off x="1325465" y="1780563"/>
          <a:ext cx="1766029"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Wed. 24 Feb., 6:30 PM</a:t>
          </a:r>
        </a:p>
      </dsp:txBody>
      <dsp:txXfrm>
        <a:off x="1325465" y="1780563"/>
        <a:ext cx="1766029" cy="574867"/>
      </dsp:txXfrm>
    </dsp:sp>
    <dsp:sp modelId="{DA7D7295-BD37-424F-AEC5-17439F3F388C}">
      <dsp:nvSpPr>
        <dsp:cNvPr id="0" name=""/>
        <dsp:cNvSpPr/>
      </dsp:nvSpPr>
      <dsp:spPr>
        <a:xfrm>
          <a:off x="1237164" y="3510253"/>
          <a:ext cx="1942632" cy="931457"/>
        </a:xfrm>
        <a:prstGeom prst="rect">
          <a:avLst/>
        </a:prstGeom>
        <a:solidFill>
          <a:schemeClr val="accent3">
            <a:tint val="40000"/>
            <a:alpha val="90000"/>
            <a:hueOff val="0"/>
            <a:satOff val="0"/>
            <a:lumOff val="0"/>
            <a:alphaOff val="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Wednesday February 24th at 6:30 pm</a:t>
          </a:r>
        </a:p>
      </dsp:txBody>
      <dsp:txXfrm>
        <a:off x="1237164" y="3510253"/>
        <a:ext cx="1942632" cy="931457"/>
      </dsp:txXfrm>
    </dsp:sp>
    <dsp:sp modelId="{00B089FD-94B7-5E47-83BD-72A8C43C5609}">
      <dsp:nvSpPr>
        <dsp:cNvPr id="0" name=""/>
        <dsp:cNvSpPr/>
      </dsp:nvSpPr>
      <dsp:spPr>
        <a:xfrm>
          <a:off x="2208480" y="2645408"/>
          <a:ext cx="0" cy="864845"/>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875E33B1-AAD1-694E-A2E0-A0130D224CDE}">
      <dsp:nvSpPr>
        <dsp:cNvPr id="0" name=""/>
        <dsp:cNvSpPr/>
      </dsp:nvSpPr>
      <dsp:spPr>
        <a:xfrm>
          <a:off x="1041120"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F3E4E610-D013-2548-9918-684BD27D3D8C}">
      <dsp:nvSpPr>
        <dsp:cNvPr id="0" name=""/>
        <dsp:cNvSpPr/>
      </dsp:nvSpPr>
      <dsp:spPr>
        <a:xfrm>
          <a:off x="2144889"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3CE62FE7-A7DF-A246-A144-D3DACC16AF35}">
      <dsp:nvSpPr>
        <dsp:cNvPr id="0" name=""/>
        <dsp:cNvSpPr/>
      </dsp:nvSpPr>
      <dsp:spPr>
        <a:xfrm>
          <a:off x="2429234" y="2731892"/>
          <a:ext cx="1766029"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Sat. 6 Mar., 10:00 AM</a:t>
          </a:r>
        </a:p>
      </dsp:txBody>
      <dsp:txXfrm>
        <a:off x="2429234" y="2731892"/>
        <a:ext cx="1766029" cy="574867"/>
      </dsp:txXfrm>
    </dsp:sp>
    <dsp:sp modelId="{8D89A27F-8619-C24C-B9C5-B11DB7C2A138}">
      <dsp:nvSpPr>
        <dsp:cNvPr id="0" name=""/>
        <dsp:cNvSpPr/>
      </dsp:nvSpPr>
      <dsp:spPr>
        <a:xfrm>
          <a:off x="2340932" y="867388"/>
          <a:ext cx="1942632" cy="709681"/>
        </a:xfrm>
        <a:prstGeom prst="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Saturday March 6th at 10:00 am</a:t>
          </a:r>
        </a:p>
      </dsp:txBody>
      <dsp:txXfrm>
        <a:off x="2340932" y="867388"/>
        <a:ext cx="1942632" cy="709681"/>
      </dsp:txXfrm>
    </dsp:sp>
    <dsp:sp modelId="{F6B48A71-3296-B147-98F7-D1DC1407D7A8}">
      <dsp:nvSpPr>
        <dsp:cNvPr id="0" name=""/>
        <dsp:cNvSpPr/>
      </dsp:nvSpPr>
      <dsp:spPr>
        <a:xfrm>
          <a:off x="3312249" y="1577070"/>
          <a:ext cx="0" cy="864845"/>
        </a:xfrm>
        <a:prstGeom prst="line">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5D5B50CF-EF58-4B49-8208-09B96485C7CB}">
      <dsp:nvSpPr>
        <dsp:cNvPr id="0" name=""/>
        <dsp:cNvSpPr/>
      </dsp:nvSpPr>
      <dsp:spPr>
        <a:xfrm>
          <a:off x="3533002" y="1780563"/>
          <a:ext cx="1766029"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Fri. 12 Mar., 3:00 PM</a:t>
          </a:r>
        </a:p>
      </dsp:txBody>
      <dsp:txXfrm>
        <a:off x="3533002" y="1780563"/>
        <a:ext cx="1766029" cy="574867"/>
      </dsp:txXfrm>
    </dsp:sp>
    <dsp:sp modelId="{515F7648-0025-5047-84E7-ECC44C42B987}">
      <dsp:nvSpPr>
        <dsp:cNvPr id="0" name=""/>
        <dsp:cNvSpPr/>
      </dsp:nvSpPr>
      <dsp:spPr>
        <a:xfrm>
          <a:off x="3444701" y="3510253"/>
          <a:ext cx="1942632" cy="709681"/>
        </a:xfrm>
        <a:prstGeom prst="rect">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Friday March 12th at 3:00 pm</a:t>
          </a:r>
        </a:p>
      </dsp:txBody>
      <dsp:txXfrm>
        <a:off x="3444701" y="3510253"/>
        <a:ext cx="1942632" cy="709681"/>
      </dsp:txXfrm>
    </dsp:sp>
    <dsp:sp modelId="{8C9C5327-A34D-6D45-AD7E-EE5ECC3DDC68}">
      <dsp:nvSpPr>
        <dsp:cNvPr id="0" name=""/>
        <dsp:cNvSpPr/>
      </dsp:nvSpPr>
      <dsp:spPr>
        <a:xfrm>
          <a:off x="4416017" y="2645408"/>
          <a:ext cx="0" cy="864845"/>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22C1E413-A36E-CC4C-B0EA-2EB251A3423E}">
      <dsp:nvSpPr>
        <dsp:cNvPr id="0" name=""/>
        <dsp:cNvSpPr/>
      </dsp:nvSpPr>
      <dsp:spPr>
        <a:xfrm>
          <a:off x="3248657"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8E7213B3-A47E-5A4B-A874-D4EC447AFE4D}">
      <dsp:nvSpPr>
        <dsp:cNvPr id="0" name=""/>
        <dsp:cNvSpPr/>
      </dsp:nvSpPr>
      <dsp:spPr>
        <a:xfrm>
          <a:off x="4352426"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3A4D6B1C-B926-A949-A718-D8687DC37B28}">
      <dsp:nvSpPr>
        <dsp:cNvPr id="0" name=""/>
        <dsp:cNvSpPr/>
      </dsp:nvSpPr>
      <dsp:spPr>
        <a:xfrm>
          <a:off x="4636771" y="2731892"/>
          <a:ext cx="1766029"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Wed. 17 Mar., 6:30 PM</a:t>
          </a:r>
        </a:p>
      </dsp:txBody>
      <dsp:txXfrm>
        <a:off x="4636771" y="2731892"/>
        <a:ext cx="1766029" cy="574867"/>
      </dsp:txXfrm>
    </dsp:sp>
    <dsp:sp modelId="{E6193E73-6FC2-8149-AF3B-B117A981B33C}">
      <dsp:nvSpPr>
        <dsp:cNvPr id="0" name=""/>
        <dsp:cNvSpPr/>
      </dsp:nvSpPr>
      <dsp:spPr>
        <a:xfrm>
          <a:off x="4548470" y="867388"/>
          <a:ext cx="1942632" cy="709681"/>
        </a:xfrm>
        <a:prstGeom prst="rect">
          <a:avLst/>
        </a:prstGeom>
        <a:solidFill>
          <a:schemeClr val="accent6">
            <a:tint val="40000"/>
            <a:alpha val="90000"/>
            <a:hueOff val="0"/>
            <a:satOff val="0"/>
            <a:lumOff val="0"/>
            <a:alphaOff val="0"/>
          </a:schemeClr>
        </a:solidFill>
        <a:ln w="1079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Wednesday March 17th at 6:30 pm </a:t>
          </a:r>
        </a:p>
      </dsp:txBody>
      <dsp:txXfrm>
        <a:off x="4548470" y="867388"/>
        <a:ext cx="1942632" cy="709681"/>
      </dsp:txXfrm>
    </dsp:sp>
    <dsp:sp modelId="{9ADC96B5-EE31-0B4C-8DA8-07D25A884B48}">
      <dsp:nvSpPr>
        <dsp:cNvPr id="0" name=""/>
        <dsp:cNvSpPr/>
      </dsp:nvSpPr>
      <dsp:spPr>
        <a:xfrm>
          <a:off x="5519786" y="1577070"/>
          <a:ext cx="0" cy="864845"/>
        </a:xfrm>
        <a:prstGeom prst="line">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D1EE9515-F1D7-174D-9615-A25C930C5821}">
      <dsp:nvSpPr>
        <dsp:cNvPr id="0" name=""/>
        <dsp:cNvSpPr/>
      </dsp:nvSpPr>
      <dsp:spPr>
        <a:xfrm>
          <a:off x="5740540" y="1780563"/>
          <a:ext cx="1766029" cy="574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Sat. 20 Mar., 10:00 AM</a:t>
          </a:r>
        </a:p>
      </dsp:txBody>
      <dsp:txXfrm>
        <a:off x="5740540" y="1780563"/>
        <a:ext cx="1766029" cy="574867"/>
      </dsp:txXfrm>
    </dsp:sp>
    <dsp:sp modelId="{30B9E4CF-6615-764C-B0F1-A264FE89BB15}">
      <dsp:nvSpPr>
        <dsp:cNvPr id="0" name=""/>
        <dsp:cNvSpPr/>
      </dsp:nvSpPr>
      <dsp:spPr>
        <a:xfrm>
          <a:off x="5652238" y="3510253"/>
          <a:ext cx="1942632" cy="709681"/>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Saturday March 20th at 10:00 am </a:t>
          </a:r>
        </a:p>
      </dsp:txBody>
      <dsp:txXfrm>
        <a:off x="5652238" y="3510253"/>
        <a:ext cx="1942632" cy="709681"/>
      </dsp:txXfrm>
    </dsp:sp>
    <dsp:sp modelId="{D4E60667-6381-F344-A946-1702F6623A6F}">
      <dsp:nvSpPr>
        <dsp:cNvPr id="0" name=""/>
        <dsp:cNvSpPr/>
      </dsp:nvSpPr>
      <dsp:spPr>
        <a:xfrm>
          <a:off x="6623555" y="2645408"/>
          <a:ext cx="0" cy="864845"/>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C8C1FAE6-43A1-0741-9E23-D6021CADBD60}">
      <dsp:nvSpPr>
        <dsp:cNvPr id="0" name=""/>
        <dsp:cNvSpPr/>
      </dsp:nvSpPr>
      <dsp:spPr>
        <a:xfrm>
          <a:off x="5456194"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 modelId="{91710349-788E-8B40-8A41-66FF4A5AD88D}">
      <dsp:nvSpPr>
        <dsp:cNvPr id="0" name=""/>
        <dsp:cNvSpPr/>
      </dsp:nvSpPr>
      <dsp:spPr>
        <a:xfrm>
          <a:off x="6559963" y="2480070"/>
          <a:ext cx="127183" cy="127183"/>
        </a:xfrm>
        <a:prstGeom prst="ellipse">
          <a:avLst/>
        </a:prstGeom>
        <a:solidFill>
          <a:schemeClr val="lt1">
            <a:alpha val="90000"/>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2/24/21</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11755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559632-1575-4E14-B53B-3DC3D5ED3947}" type="datetime1">
              <a:rPr lang="en-US" smtClean="0"/>
              <a:t>2/24/21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79178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A6868-2568-4CC9-B302-F37117B01A6E}" type="datetime1">
              <a:rPr lang="en-US" smtClean="0"/>
              <a:t>2/24/21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3398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2/24/21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6636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2679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F31DA2F-80B8-49CF-99FB-5ABCA53A607A}" type="datetime1">
              <a:rPr lang="en-US" smtClean="0"/>
              <a:t>2/24/21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1888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7E0CF6C-748E-4B7A-BC8B-3011EF78ED13}" type="datetime1">
              <a:rPr lang="en-US" smtClean="0"/>
              <a:pPr/>
              <a:t>2/24/21</a:t>
            </a:fld>
            <a:endParaRPr lang="en-US" dirty="0"/>
          </a:p>
        </p:txBody>
      </p:sp>
      <p:sp>
        <p:nvSpPr>
          <p:cNvPr id="11" name="Footer Placeholder 10"/>
          <p:cNvSpPr>
            <a:spLocks noGrp="1"/>
          </p:cNvSpPr>
          <p:nvPr>
            <p:ph type="ftr" sz="quarter" idx="11"/>
          </p:nvPr>
        </p:nvSpPr>
        <p:spPr/>
        <p:txBody>
          <a:bodyPr/>
          <a:lstStyle/>
          <a:p>
            <a:endParaRPr lang="en-US" dirty="0">
              <a:solidFill>
                <a:schemeClr val="tx1">
                  <a:alpha val="60000"/>
                </a:schemeClr>
              </a:solidFill>
            </a:endParaRPr>
          </a:p>
        </p:txBody>
      </p:sp>
      <p:sp>
        <p:nvSpPr>
          <p:cNvPr id="12" name="Slide Number Placeholder 11"/>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456483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AB41CFF-90C9-47B3-9DA1-F2BF8D839F7E}" type="datetime1">
              <a:rPr lang="en-US" smtClean="0"/>
              <a:t>2/24/21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196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6048FA-06AB-4884-A69B-986B96E68A24}" type="datetime1">
              <a:rPr lang="en-US" smtClean="0"/>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916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0DB7ABA-0172-4F9C-889D-567164F66BCD}" type="datetime1">
              <a:rPr lang="en-US" smtClean="0"/>
              <a:t>2/24/21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5544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8AC6A5B-8AE7-4A41-B5A7-9ADC6686DC18}" type="datetime1">
              <a:rPr lang="en-US" smtClean="0"/>
              <a:t>2/24/21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244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7E0CF6C-748E-4B7A-BC8B-3011EF78ED13}" type="datetime1">
              <a:rPr lang="en-US" smtClean="0"/>
              <a:pPr/>
              <a:t>2/24/21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23861672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Nicole.Richmond@nish-law.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BC6FFA-1C22-447C-B617-1215AD3665E9}"/>
              </a:ext>
            </a:extLst>
          </p:cNvPr>
          <p:cNvPicPr>
            <a:picLocks noChangeAspect="1"/>
          </p:cNvPicPr>
          <p:nvPr/>
        </p:nvPicPr>
        <p:blipFill rotWithShape="1">
          <a:blip r:embed="rId2">
            <a:duotone>
              <a:schemeClr val="accent1">
                <a:shade val="45000"/>
                <a:satMod val="135000"/>
              </a:schemeClr>
              <a:prstClr val="white"/>
            </a:duotone>
          </a:blip>
          <a:srcRect t="12301" r="9092" b="25132"/>
          <a:stretch/>
        </p:blipFill>
        <p:spPr>
          <a:xfrm>
            <a:off x="20" y="-1"/>
            <a:ext cx="12188932" cy="6858000"/>
          </a:xfrm>
          <a:prstGeom prst="rect">
            <a:avLst/>
          </a:prstGeom>
        </p:spPr>
      </p:pic>
      <p:sp>
        <p:nvSpPr>
          <p:cNvPr id="7" name="Rectangle 10">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B54FA9-3091-B54E-95C7-29BAB69EEE1F}"/>
              </a:ext>
            </a:extLst>
          </p:cNvPr>
          <p:cNvSpPr>
            <a:spLocks noGrp="1"/>
          </p:cNvSpPr>
          <p:nvPr>
            <p:ph type="ctrTitle"/>
          </p:nvPr>
        </p:nvSpPr>
        <p:spPr>
          <a:xfrm>
            <a:off x="643467" y="1298448"/>
            <a:ext cx="3685070" cy="3255264"/>
          </a:xfrm>
        </p:spPr>
        <p:txBody>
          <a:bodyPr>
            <a:normAutofit/>
          </a:bodyPr>
          <a:lstStyle/>
          <a:p>
            <a:r>
              <a:rPr lang="en-US" sz="5000"/>
              <a:t>First Nations Elections Act </a:t>
            </a:r>
          </a:p>
        </p:txBody>
      </p:sp>
      <p:sp>
        <p:nvSpPr>
          <p:cNvPr id="3" name="Subtitle 2">
            <a:extLst>
              <a:ext uri="{FF2B5EF4-FFF2-40B4-BE49-F238E27FC236}">
                <a16:creationId xmlns:a16="http://schemas.microsoft.com/office/drawing/2014/main" id="{CFFC4A68-3A1E-6E47-BC85-588CEDF63F58}"/>
              </a:ext>
            </a:extLst>
          </p:cNvPr>
          <p:cNvSpPr>
            <a:spLocks noGrp="1"/>
          </p:cNvSpPr>
          <p:nvPr>
            <p:ph type="subTitle" idx="1"/>
          </p:nvPr>
        </p:nvSpPr>
        <p:spPr>
          <a:xfrm>
            <a:off x="643467" y="4670246"/>
            <a:ext cx="3685069" cy="914400"/>
          </a:xfrm>
        </p:spPr>
        <p:txBody>
          <a:bodyPr>
            <a:normAutofit/>
          </a:bodyPr>
          <a:lstStyle/>
          <a:p>
            <a:r>
              <a:rPr lang="en-US" sz="1200"/>
              <a:t>A Presentation to Biigtigong Nishnaabeg Membership</a:t>
            </a:r>
          </a:p>
          <a:p>
            <a:r>
              <a:rPr lang="en-US" sz="1200"/>
              <a:t>By: Nicole Richmond, </a:t>
            </a:r>
            <a:r>
              <a:rPr lang="en-US" sz="1200" err="1"/>
              <a:t>nicole.richmond@nish-law.com</a:t>
            </a:r>
            <a:endParaRPr lang="en-US" sz="1200"/>
          </a:p>
        </p:txBody>
      </p:sp>
      <p:sp>
        <p:nvSpPr>
          <p:cNvPr id="8" name="Rectangle 12">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06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5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2E1A4B94-CFC6-F54E-94DC-03511B876A72}"/>
              </a:ext>
            </a:extLst>
          </p:cNvPr>
          <p:cNvPicPr>
            <a:picLocks noGrp="1" noChangeAspect="1"/>
          </p:cNvPicPr>
          <p:nvPr>
            <p:ph idx="1"/>
          </p:nvPr>
        </p:nvPicPr>
        <p:blipFill>
          <a:blip r:embed="rId2"/>
          <a:stretch>
            <a:fillRect/>
          </a:stretch>
        </p:blipFill>
        <p:spPr>
          <a:xfrm>
            <a:off x="3460024" y="771434"/>
            <a:ext cx="5271953" cy="5271953"/>
          </a:xfrm>
          <a:prstGeom prst="rect">
            <a:avLst/>
          </a:prstGeom>
        </p:spPr>
      </p:pic>
    </p:spTree>
    <p:extLst>
      <p:ext uri="{BB962C8B-B14F-4D97-AF65-F5344CB8AC3E}">
        <p14:creationId xmlns:p14="http://schemas.microsoft.com/office/powerpoint/2010/main" val="349651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C6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461855CB-4423-5C46-B4EC-2FC3EF3B976D}"/>
              </a:ext>
            </a:extLst>
          </p:cNvPr>
          <p:cNvPicPr>
            <a:picLocks noGrp="1" noChangeAspect="1"/>
          </p:cNvPicPr>
          <p:nvPr>
            <p:ph idx="1"/>
          </p:nvPr>
        </p:nvPicPr>
        <p:blipFill>
          <a:blip r:embed="rId2"/>
          <a:stretch>
            <a:fillRect/>
          </a:stretch>
        </p:blipFill>
        <p:spPr>
          <a:xfrm>
            <a:off x="3460024" y="771434"/>
            <a:ext cx="5271953" cy="5271953"/>
          </a:xfrm>
          <a:prstGeom prst="rect">
            <a:avLst/>
          </a:prstGeom>
        </p:spPr>
      </p:pic>
    </p:spTree>
    <p:extLst>
      <p:ext uri="{BB962C8B-B14F-4D97-AF65-F5344CB8AC3E}">
        <p14:creationId xmlns:p14="http://schemas.microsoft.com/office/powerpoint/2010/main" val="7898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074160-67E6-FA4A-B41B-D870E376E315}"/>
              </a:ext>
            </a:extLst>
          </p:cNvPr>
          <p:cNvSpPr>
            <a:spLocks noGrp="1"/>
          </p:cNvSpPr>
          <p:nvPr>
            <p:ph type="title"/>
          </p:nvPr>
        </p:nvSpPr>
        <p:spPr>
          <a:xfrm>
            <a:off x="494260" y="1683144"/>
            <a:ext cx="2774922" cy="3491712"/>
          </a:xfrm>
        </p:spPr>
        <p:txBody>
          <a:bodyPr>
            <a:normAutofit/>
          </a:bodyPr>
          <a:lstStyle/>
          <a:p>
            <a:r>
              <a:rPr lang="en-US"/>
              <a:t>First Nation Election Act: Substantive Changes </a:t>
            </a:r>
          </a:p>
        </p:txBody>
      </p:sp>
      <p:sp>
        <p:nvSpPr>
          <p:cNvPr id="3" name="Content Placeholder 2">
            <a:extLst>
              <a:ext uri="{FF2B5EF4-FFF2-40B4-BE49-F238E27FC236}">
                <a16:creationId xmlns:a16="http://schemas.microsoft.com/office/drawing/2014/main" id="{43C60360-B985-154E-89DC-D940F716AEEF}"/>
              </a:ext>
            </a:extLst>
          </p:cNvPr>
          <p:cNvSpPr>
            <a:spLocks noGrp="1"/>
          </p:cNvSpPr>
          <p:nvPr>
            <p:ph idx="1"/>
          </p:nvPr>
        </p:nvSpPr>
        <p:spPr>
          <a:xfrm>
            <a:off x="4361606" y="1683143"/>
            <a:ext cx="6627377" cy="3491713"/>
          </a:xfrm>
        </p:spPr>
        <p:txBody>
          <a:bodyPr>
            <a:normAutofit/>
          </a:bodyPr>
          <a:lstStyle/>
          <a:p>
            <a:pPr lvl="0"/>
            <a:r>
              <a:rPr lang="en-US" sz="1700"/>
              <a:t>There is a four-year term for Chief and Council (rather than a two-year term as under the Indian Act).</a:t>
            </a:r>
            <a:endParaRPr lang="en-CA" sz="1700"/>
          </a:p>
          <a:p>
            <a:pPr lvl="0"/>
            <a:r>
              <a:rPr lang="en-US" sz="1700"/>
              <a:t>A member cannot be a candidate for both chief and councillor in the same election.</a:t>
            </a:r>
            <a:endParaRPr lang="en-CA" sz="1700"/>
          </a:p>
          <a:p>
            <a:pPr lvl="0"/>
            <a:r>
              <a:rPr lang="en-US" sz="1700"/>
              <a:t>A member must consent to being a candidate by providing a Candidate Declaration before their name is put on a ballot (within three days of nomination meeting - no name on ballot otherwise)</a:t>
            </a:r>
            <a:endParaRPr lang="en-CA" sz="1700"/>
          </a:p>
          <a:p>
            <a:pPr lvl="0"/>
            <a:r>
              <a:rPr lang="en-US" sz="1700"/>
              <a:t>Only members of the First Nation can run for and be selected as Chief.</a:t>
            </a:r>
          </a:p>
          <a:p>
            <a:r>
              <a:rPr lang="en-US" sz="1700"/>
              <a:t>A minimum of six First Nations can lineup their election days and create a “common election day”.</a:t>
            </a:r>
            <a:endParaRPr lang="en-CA" sz="1700"/>
          </a:p>
          <a:p>
            <a:pPr lvl="0"/>
            <a:endParaRPr lang="en-CA" sz="1700"/>
          </a:p>
          <a:p>
            <a:endParaRPr lang="en-US" sz="1700"/>
          </a:p>
        </p:txBody>
      </p:sp>
      <p:sp>
        <p:nvSpPr>
          <p:cNvPr id="23" name="Freeform: Shape 22">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0605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BC8A6B-5083-0E4A-88EB-1BCAA639D2D5}"/>
              </a:ext>
            </a:extLst>
          </p:cNvPr>
          <p:cNvSpPr>
            <a:spLocks noGrp="1"/>
          </p:cNvSpPr>
          <p:nvPr>
            <p:ph type="title"/>
          </p:nvPr>
        </p:nvSpPr>
        <p:spPr>
          <a:xfrm>
            <a:off x="494260" y="1683144"/>
            <a:ext cx="2774922" cy="3491712"/>
          </a:xfrm>
        </p:spPr>
        <p:txBody>
          <a:bodyPr>
            <a:normAutofit/>
          </a:bodyPr>
          <a:lstStyle/>
          <a:p>
            <a:r>
              <a:rPr lang="en-US"/>
              <a:t>First Nation Election Act: Substantive Changes </a:t>
            </a:r>
          </a:p>
        </p:txBody>
      </p:sp>
      <p:sp>
        <p:nvSpPr>
          <p:cNvPr id="3" name="Content Placeholder 2">
            <a:extLst>
              <a:ext uri="{FF2B5EF4-FFF2-40B4-BE49-F238E27FC236}">
                <a16:creationId xmlns:a16="http://schemas.microsoft.com/office/drawing/2014/main" id="{5657A6C5-7AEE-F74D-BEC5-26DB8CE83DBE}"/>
              </a:ext>
            </a:extLst>
          </p:cNvPr>
          <p:cNvSpPr>
            <a:spLocks noGrp="1"/>
          </p:cNvSpPr>
          <p:nvPr>
            <p:ph idx="1"/>
          </p:nvPr>
        </p:nvSpPr>
        <p:spPr>
          <a:xfrm>
            <a:off x="4361606" y="1683143"/>
            <a:ext cx="6627377" cy="3491713"/>
          </a:xfrm>
        </p:spPr>
        <p:txBody>
          <a:bodyPr>
            <a:normAutofit lnSpcReduction="10000"/>
          </a:bodyPr>
          <a:lstStyle/>
          <a:p>
            <a:pPr lvl="0"/>
            <a:r>
              <a:rPr lang="en-US" sz="1700" dirty="0"/>
              <a:t>An Electoral Officer can order a member to leave a nomination meeting if they are behaving in a disorderly manner, lie about a candidate withdrawing, or if they are intimidating or using duress in connection with nominations.  There are a variety of penalties and enabling charges in connection with these defined offences.  </a:t>
            </a:r>
            <a:endParaRPr lang="en-CA" sz="1700" dirty="0"/>
          </a:p>
          <a:p>
            <a:pPr lvl="0"/>
            <a:r>
              <a:rPr lang="en-US" sz="1700" dirty="0"/>
              <a:t>The Minister has no more power to investigate election disputes.  Election disputes or appeals are handed directly by the Courts (Federal Court or Superior Court of Justice) and must be filed within 30 days of the election.</a:t>
            </a:r>
            <a:endParaRPr lang="en-CA" sz="1700" dirty="0"/>
          </a:p>
          <a:p>
            <a:pPr lvl="0"/>
            <a:r>
              <a:rPr lang="en-US" sz="1700" dirty="0"/>
              <a:t>A First Nation can charge a candidate a candidacy fee of up to $250, which will be refunded if the candidate receives at least 5% of the total votes cast.  </a:t>
            </a:r>
            <a:endParaRPr lang="en-CA" sz="1700" dirty="0"/>
          </a:p>
          <a:p>
            <a:r>
              <a:rPr lang="en-US" sz="1700" dirty="0"/>
              <a:t>Off-reserve members will be notified of the election but will have to request a ballot, rather than being provided one </a:t>
            </a:r>
            <a:r>
              <a:rPr lang="en-US" sz="1700" dirty="0" err="1"/>
              <a:t>automaticall</a:t>
            </a:r>
            <a:endParaRPr lang="en-US" sz="1700" dirty="0"/>
          </a:p>
        </p:txBody>
      </p:sp>
      <p:sp>
        <p:nvSpPr>
          <p:cNvPr id="23" name="Freeform: Shape 22">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519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19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with low confidence">
            <a:extLst>
              <a:ext uri="{FF2B5EF4-FFF2-40B4-BE49-F238E27FC236}">
                <a16:creationId xmlns:a16="http://schemas.microsoft.com/office/drawing/2014/main" id="{87F765DF-A967-B14D-A78B-EAAC4375C346}"/>
              </a:ext>
            </a:extLst>
          </p:cNvPr>
          <p:cNvPicPr>
            <a:picLocks noGrp="1" noChangeAspect="1"/>
          </p:cNvPicPr>
          <p:nvPr>
            <p:ph idx="1"/>
          </p:nvPr>
        </p:nvPicPr>
        <p:blipFill>
          <a:blip r:embed="rId2"/>
          <a:stretch>
            <a:fillRect/>
          </a:stretch>
        </p:blipFill>
        <p:spPr>
          <a:xfrm>
            <a:off x="1075093" y="771434"/>
            <a:ext cx="10041815" cy="5271953"/>
          </a:xfrm>
          <a:prstGeom prst="rect">
            <a:avLst/>
          </a:prstGeom>
        </p:spPr>
      </p:pic>
    </p:spTree>
    <p:extLst>
      <p:ext uri="{BB962C8B-B14F-4D97-AF65-F5344CB8AC3E}">
        <p14:creationId xmlns:p14="http://schemas.microsoft.com/office/powerpoint/2010/main" val="219610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E79831E-22C1-8349-A348-B94D95A9A9A4}"/>
              </a:ext>
            </a:extLst>
          </p:cNvPr>
          <p:cNvSpPr>
            <a:spLocks noGrp="1"/>
          </p:cNvSpPr>
          <p:nvPr>
            <p:ph idx="1"/>
          </p:nvPr>
        </p:nvSpPr>
        <p:spPr>
          <a:xfrm>
            <a:off x="1264150" y="1496501"/>
            <a:ext cx="6461231" cy="3864998"/>
          </a:xfrm>
        </p:spPr>
        <p:txBody>
          <a:bodyPr>
            <a:normAutofit/>
          </a:bodyPr>
          <a:lstStyle/>
          <a:p>
            <a:r>
              <a:rPr lang="en-US"/>
              <a:t> The First Nations Elections Act does not provide for electronic voting.  </a:t>
            </a:r>
            <a:endParaRPr lang="en-CA"/>
          </a:p>
          <a:p>
            <a:r>
              <a:rPr lang="en-US"/>
              <a:t> The size of the council is the same, but the First Nation can opt to reduce the size of the council by two.</a:t>
            </a:r>
            <a:endParaRPr lang="en-CA"/>
          </a:p>
          <a:p>
            <a:r>
              <a:rPr lang="en-US"/>
              <a:t> The powers of the council are the same.</a:t>
            </a:r>
            <a:endParaRPr lang="en-CA"/>
          </a:p>
          <a:p>
            <a:endParaRPr lang="en-US"/>
          </a:p>
        </p:txBody>
      </p:sp>
      <p:sp>
        <p:nvSpPr>
          <p:cNvPr id="18"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12BBC7-1921-9340-932A-56A79FCDC988}"/>
              </a:ext>
            </a:extLst>
          </p:cNvPr>
          <p:cNvSpPr>
            <a:spLocks noGrp="1"/>
          </p:cNvSpPr>
          <p:nvPr>
            <p:ph type="title"/>
          </p:nvPr>
        </p:nvSpPr>
        <p:spPr>
          <a:xfrm>
            <a:off x="8982805" y="1865740"/>
            <a:ext cx="2947482" cy="3126520"/>
          </a:xfrm>
        </p:spPr>
        <p:txBody>
          <a:bodyPr>
            <a:normAutofit/>
          </a:bodyPr>
          <a:lstStyle/>
          <a:p>
            <a:r>
              <a:rPr lang="en-US"/>
              <a:t>Matters not changed by the FNEA</a:t>
            </a:r>
            <a:endParaRPr lang="en-US" dirty="0"/>
          </a:p>
        </p:txBody>
      </p:sp>
    </p:spTree>
    <p:extLst>
      <p:ext uri="{BB962C8B-B14F-4D97-AF65-F5344CB8AC3E}">
        <p14:creationId xmlns:p14="http://schemas.microsoft.com/office/powerpoint/2010/main" val="334867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D7C4082-E53C-E941-9664-357E5A358400}"/>
              </a:ext>
            </a:extLst>
          </p:cNvPr>
          <p:cNvSpPr>
            <a:spLocks noGrp="1"/>
          </p:cNvSpPr>
          <p:nvPr>
            <p:ph type="title"/>
          </p:nvPr>
        </p:nvSpPr>
        <p:spPr>
          <a:xfrm>
            <a:off x="1600754" y="1087374"/>
            <a:ext cx="8983489" cy="1000978"/>
          </a:xfrm>
        </p:spPr>
        <p:txBody>
          <a:bodyPr>
            <a:normAutofit/>
          </a:bodyPr>
          <a:lstStyle/>
          <a:p>
            <a:r>
              <a:rPr lang="en-US" dirty="0"/>
              <a:t>How to move to the FNEA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2E4DAB1-51F8-BD45-971A-2DA6F7C6D5C7}"/>
              </a:ext>
            </a:extLst>
          </p:cNvPr>
          <p:cNvSpPr>
            <a:spLocks noGrp="1"/>
          </p:cNvSpPr>
          <p:nvPr>
            <p:ph idx="1"/>
          </p:nvPr>
        </p:nvSpPr>
        <p:spPr>
          <a:xfrm>
            <a:off x="1600753" y="2535446"/>
            <a:ext cx="8983489" cy="3554457"/>
          </a:xfrm>
        </p:spPr>
        <p:txBody>
          <a:bodyPr>
            <a:normAutofit/>
          </a:bodyPr>
          <a:lstStyle/>
          <a:p>
            <a:r>
              <a:rPr lang="en-US" sz="2400" dirty="0">
                <a:solidFill>
                  <a:schemeClr val="tx1"/>
                </a:solidFill>
              </a:rPr>
              <a:t>Community engagement </a:t>
            </a:r>
          </a:p>
          <a:p>
            <a:r>
              <a:rPr lang="en-US" sz="2400" dirty="0">
                <a:solidFill>
                  <a:schemeClr val="tx1"/>
                </a:solidFill>
              </a:rPr>
              <a:t>Discussion by band council</a:t>
            </a:r>
          </a:p>
          <a:p>
            <a:r>
              <a:rPr lang="en-US" sz="2400" dirty="0">
                <a:solidFill>
                  <a:schemeClr val="tx1"/>
                </a:solidFill>
              </a:rPr>
              <a:t>Adoption of a BCR</a:t>
            </a:r>
          </a:p>
          <a:p>
            <a:r>
              <a:rPr lang="en-US" sz="2400" dirty="0">
                <a:solidFill>
                  <a:schemeClr val="tx1"/>
                </a:solidFill>
              </a:rPr>
              <a:t>An election under the FNEA should take place prior to the </a:t>
            </a:r>
            <a:r>
              <a:rPr lang="en-US" sz="2400" i="1" dirty="0">
                <a:solidFill>
                  <a:schemeClr val="tx1"/>
                </a:solidFill>
              </a:rPr>
              <a:t>Indian Act</a:t>
            </a:r>
            <a:r>
              <a:rPr lang="en-US" sz="2400" dirty="0">
                <a:solidFill>
                  <a:schemeClr val="tx1"/>
                </a:solidFill>
              </a:rPr>
              <a:t> election term expiration.  The Biigtigong Nishnaabeg election will expire on </a:t>
            </a:r>
            <a:r>
              <a:rPr lang="en-CA" sz="2400" dirty="0">
                <a:solidFill>
                  <a:schemeClr val="tx1"/>
                </a:solidFill>
              </a:rPr>
              <a:t>Saturday, November 2, 2021.</a:t>
            </a:r>
          </a:p>
        </p:txBody>
      </p:sp>
    </p:spTree>
    <p:extLst>
      <p:ext uri="{BB962C8B-B14F-4D97-AF65-F5344CB8AC3E}">
        <p14:creationId xmlns:p14="http://schemas.microsoft.com/office/powerpoint/2010/main" val="1760861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F4618-1284-5142-81A0-6D5C12701BB2}"/>
              </a:ext>
            </a:extLst>
          </p:cNvPr>
          <p:cNvSpPr>
            <a:spLocks noGrp="1"/>
          </p:cNvSpPr>
          <p:nvPr>
            <p:ph type="title"/>
          </p:nvPr>
        </p:nvSpPr>
        <p:spPr>
          <a:xfrm>
            <a:off x="252919" y="1123837"/>
            <a:ext cx="2947482" cy="4601183"/>
          </a:xfrm>
        </p:spPr>
        <p:txBody>
          <a:bodyPr>
            <a:normAutofit/>
          </a:bodyPr>
          <a:lstStyle/>
          <a:p>
            <a:r>
              <a:rPr lang="en-US"/>
              <a:t>Zoom meeting </a:t>
            </a:r>
            <a:br>
              <a:rPr lang="en-US"/>
            </a:br>
            <a:r>
              <a:rPr lang="en-US"/>
              <a:t>schedule</a:t>
            </a:r>
          </a:p>
        </p:txBody>
      </p:sp>
      <p:graphicFrame>
        <p:nvGraphicFramePr>
          <p:cNvPr id="17" name="Content Placeholder 2">
            <a:extLst>
              <a:ext uri="{FF2B5EF4-FFF2-40B4-BE49-F238E27FC236}">
                <a16:creationId xmlns:a16="http://schemas.microsoft.com/office/drawing/2014/main" id="{A3CBC6E0-906C-4BBA-8042-49B9626653FC}"/>
              </a:ext>
            </a:extLst>
          </p:cNvPr>
          <p:cNvGraphicFramePr>
            <a:graphicFrameLocks noGrp="1"/>
          </p:cNvGraphicFramePr>
          <p:nvPr>
            <p:ph idx="1"/>
            <p:extLst>
              <p:ext uri="{D42A27DB-BD31-4B8C-83A1-F6EECF244321}">
                <p14:modId xmlns:p14="http://schemas.microsoft.com/office/powerpoint/2010/main" val="173225056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5999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69CD998-71B5-244F-BEAC-65A69E26C5CA}"/>
              </a:ext>
            </a:extLst>
          </p:cNvPr>
          <p:cNvSpPr>
            <a:spLocks noGrp="1"/>
          </p:cNvSpPr>
          <p:nvPr>
            <p:ph type="title"/>
          </p:nvPr>
        </p:nvSpPr>
        <p:spPr>
          <a:xfrm>
            <a:off x="1539116" y="864108"/>
            <a:ext cx="3073914" cy="5120639"/>
          </a:xfrm>
        </p:spPr>
        <p:txBody>
          <a:bodyPr>
            <a:normAutofit/>
          </a:bodyPr>
          <a:lstStyle/>
          <a:p>
            <a:pPr algn="r"/>
            <a:r>
              <a:rPr lang="en-US">
                <a:solidFill>
                  <a:schemeClr val="tx1">
                    <a:lumMod val="85000"/>
                    <a:lumOff val="15000"/>
                  </a:schemeClr>
                </a:solidFill>
              </a:rPr>
              <a:t>What happens after the FNEA?</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A3A8530-1022-4E41-8762-2A7943F709F7}"/>
              </a:ext>
            </a:extLst>
          </p:cNvPr>
          <p:cNvSpPr>
            <a:spLocks noGrp="1"/>
          </p:cNvSpPr>
          <p:nvPr>
            <p:ph idx="1"/>
          </p:nvPr>
        </p:nvSpPr>
        <p:spPr>
          <a:xfrm>
            <a:off x="5289229" y="864108"/>
            <a:ext cx="5910677" cy="5120640"/>
          </a:xfrm>
        </p:spPr>
        <p:txBody>
          <a:bodyPr>
            <a:normAutofit/>
          </a:bodyPr>
          <a:lstStyle/>
          <a:p>
            <a:r>
              <a:rPr lang="en-US" dirty="0"/>
              <a:t>The Indian Act term of office will end on the date of the election</a:t>
            </a:r>
          </a:p>
          <a:p>
            <a:pPr lvl="1"/>
            <a:r>
              <a:rPr lang="en-US" dirty="0"/>
              <a:t>A First Nation can’t return to Indian Act elections</a:t>
            </a:r>
          </a:p>
          <a:p>
            <a:pPr lvl="1"/>
            <a:r>
              <a:rPr lang="en-US" dirty="0"/>
              <a:t>A First Nation can create its own customary leadership selection process, but this must be approved by a majority of electors.</a:t>
            </a:r>
          </a:p>
        </p:txBody>
      </p:sp>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570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1">
            <a:extLst>
              <a:ext uri="{FF2B5EF4-FFF2-40B4-BE49-F238E27FC236}">
                <a16:creationId xmlns:a16="http://schemas.microsoft.com/office/drawing/2014/main" id="{5BDAAE7A-177F-4691-8F07-36CBBA611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BC82B-6F86-5D45-B88E-5700EE418428}"/>
              </a:ext>
            </a:extLst>
          </p:cNvPr>
          <p:cNvSpPr>
            <a:spLocks noGrp="1"/>
          </p:cNvSpPr>
          <p:nvPr>
            <p:ph type="title"/>
          </p:nvPr>
        </p:nvSpPr>
        <p:spPr>
          <a:xfrm>
            <a:off x="1608667" y="762000"/>
            <a:ext cx="7462083" cy="5334000"/>
          </a:xfrm>
        </p:spPr>
        <p:txBody>
          <a:bodyPr vert="horz" lIns="91440" tIns="45720" rIns="91440" bIns="45720" rtlCol="0" anchor="b">
            <a:normAutofit/>
          </a:bodyPr>
          <a:lstStyle/>
          <a:p>
            <a:r>
              <a:rPr lang="en-US" sz="7200" spc="-100">
                <a:solidFill>
                  <a:schemeClr val="accent1"/>
                </a:solidFill>
              </a:rPr>
              <a:t>Questions / Comments / Feedback?</a:t>
            </a:r>
          </a:p>
        </p:txBody>
      </p:sp>
      <p:sp>
        <p:nvSpPr>
          <p:cNvPr id="3" name="Content Placeholder 2">
            <a:extLst>
              <a:ext uri="{FF2B5EF4-FFF2-40B4-BE49-F238E27FC236}">
                <a16:creationId xmlns:a16="http://schemas.microsoft.com/office/drawing/2014/main" id="{45631264-82E9-3D47-88B2-00C719C132D6}"/>
              </a:ext>
            </a:extLst>
          </p:cNvPr>
          <p:cNvSpPr>
            <a:spLocks noGrp="1"/>
          </p:cNvSpPr>
          <p:nvPr>
            <p:ph idx="1"/>
          </p:nvPr>
        </p:nvSpPr>
        <p:spPr>
          <a:xfrm>
            <a:off x="6231467" y="761999"/>
            <a:ext cx="5132578" cy="5333999"/>
          </a:xfrm>
        </p:spPr>
        <p:txBody>
          <a:bodyPr vert="horz" lIns="91440" tIns="45720" rIns="91440" bIns="45720" rtlCol="0" anchor="b">
            <a:normAutofit/>
          </a:bodyPr>
          <a:lstStyle/>
          <a:p>
            <a:pPr marL="0" indent="0" algn="r">
              <a:buNone/>
            </a:pPr>
            <a:r>
              <a:rPr lang="en-US" sz="2400" dirty="0">
                <a:solidFill>
                  <a:schemeClr val="tx1">
                    <a:lumMod val="50000"/>
                    <a:lumOff val="50000"/>
                  </a:schemeClr>
                </a:solidFill>
                <a:hlinkClick r:id="rId2"/>
              </a:rPr>
              <a:t>Nicole.Richmond@nish-law.com</a:t>
            </a:r>
            <a:r>
              <a:rPr lang="en-US" sz="2400" dirty="0">
                <a:solidFill>
                  <a:schemeClr val="tx1">
                    <a:lumMod val="50000"/>
                    <a:lumOff val="50000"/>
                  </a:schemeClr>
                </a:solidFill>
              </a:rPr>
              <a:t> </a:t>
            </a:r>
          </a:p>
        </p:txBody>
      </p:sp>
      <p:sp>
        <p:nvSpPr>
          <p:cNvPr id="20" name="Rectangle 13">
            <a:extLst>
              <a:ext uri="{FF2B5EF4-FFF2-40B4-BE49-F238E27FC236}">
                <a16:creationId xmlns:a16="http://schemas.microsoft.com/office/drawing/2014/main" id="{5BF82D1D-28BC-4216-A1EA-F7D9C6D1A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60A1DC48-C242-4442-822C-570436B80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76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4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22A46E5D-CEC9-3340-B8FA-F7F91C351F2D}"/>
              </a:ext>
            </a:extLst>
          </p:cNvPr>
          <p:cNvPicPr>
            <a:picLocks noGrp="1" noChangeAspect="1"/>
          </p:cNvPicPr>
          <p:nvPr>
            <p:ph idx="1"/>
          </p:nvPr>
        </p:nvPicPr>
        <p:blipFill>
          <a:blip r:embed="rId2"/>
          <a:stretch>
            <a:fillRect/>
          </a:stretch>
        </p:blipFill>
        <p:spPr>
          <a:xfrm>
            <a:off x="3460024" y="771434"/>
            <a:ext cx="5271953" cy="5271953"/>
          </a:xfrm>
          <a:prstGeom prst="rect">
            <a:avLst/>
          </a:prstGeom>
        </p:spPr>
      </p:pic>
    </p:spTree>
    <p:extLst>
      <p:ext uri="{BB962C8B-B14F-4D97-AF65-F5344CB8AC3E}">
        <p14:creationId xmlns:p14="http://schemas.microsoft.com/office/powerpoint/2010/main" val="337121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782D361-84EF-2541-BB24-73505838F035}"/>
              </a:ext>
            </a:extLst>
          </p:cNvPr>
          <p:cNvSpPr>
            <a:spLocks noGrp="1"/>
          </p:cNvSpPr>
          <p:nvPr>
            <p:ph type="title"/>
          </p:nvPr>
        </p:nvSpPr>
        <p:spPr>
          <a:xfrm>
            <a:off x="1600754" y="1087374"/>
            <a:ext cx="8983489" cy="1000978"/>
          </a:xfrm>
        </p:spPr>
        <p:txBody>
          <a:bodyPr>
            <a:normAutofit/>
          </a:bodyPr>
          <a:lstStyle/>
          <a:p>
            <a:r>
              <a:rPr lang="en-US"/>
              <a:t>First Nation Governance</a:t>
            </a:r>
          </a:p>
        </p:txBody>
      </p:sp>
      <p:sp>
        <p:nvSpPr>
          <p:cNvPr id="23" name="Rectangle 22">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69FA5DFF-077E-5541-A6C6-7153C140EC8A}"/>
              </a:ext>
            </a:extLst>
          </p:cNvPr>
          <p:cNvSpPr>
            <a:spLocks noGrp="1"/>
          </p:cNvSpPr>
          <p:nvPr>
            <p:ph idx="1"/>
          </p:nvPr>
        </p:nvSpPr>
        <p:spPr>
          <a:xfrm>
            <a:off x="1600753" y="2535446"/>
            <a:ext cx="8983489" cy="3554457"/>
          </a:xfrm>
        </p:spPr>
        <p:txBody>
          <a:bodyPr>
            <a:normAutofit/>
          </a:bodyPr>
          <a:lstStyle/>
          <a:p>
            <a:r>
              <a:rPr lang="en-US">
                <a:solidFill>
                  <a:schemeClr val="tx1"/>
                </a:solidFill>
              </a:rPr>
              <a:t>“Council of the band” – defined under section 2(1) of the Indian Act</a:t>
            </a:r>
          </a:p>
          <a:p>
            <a:r>
              <a:rPr lang="en-US">
                <a:solidFill>
                  <a:schemeClr val="tx1"/>
                </a:solidFill>
              </a:rPr>
              <a:t>Has jurisdiction conferred by the Indian Act </a:t>
            </a:r>
          </a:p>
          <a:p>
            <a:r>
              <a:rPr lang="en-US">
                <a:solidFill>
                  <a:schemeClr val="tx1"/>
                </a:solidFill>
              </a:rPr>
              <a:t>Has inherent jurisdiction</a:t>
            </a:r>
          </a:p>
          <a:p>
            <a:r>
              <a:rPr lang="en-US">
                <a:solidFill>
                  <a:schemeClr val="tx1"/>
                </a:solidFill>
              </a:rPr>
              <a:t>Has a variety of legal rights </a:t>
            </a:r>
          </a:p>
          <a:p>
            <a:pPr lvl="1"/>
            <a:r>
              <a:rPr lang="en-US">
                <a:solidFill>
                  <a:schemeClr val="tx1"/>
                </a:solidFill>
              </a:rPr>
              <a:t>To sue and be sued</a:t>
            </a:r>
          </a:p>
          <a:p>
            <a:pPr lvl="1"/>
            <a:r>
              <a:rPr lang="en-US">
                <a:solidFill>
                  <a:schemeClr val="tx1"/>
                </a:solidFill>
              </a:rPr>
              <a:t>To make decisions that bind the First Nation</a:t>
            </a:r>
          </a:p>
          <a:p>
            <a:pPr lvl="1"/>
            <a:r>
              <a:rPr lang="en-US">
                <a:solidFill>
                  <a:schemeClr val="tx1"/>
                </a:solidFill>
              </a:rPr>
              <a:t>To make decisions about the reserve </a:t>
            </a:r>
          </a:p>
        </p:txBody>
      </p:sp>
    </p:spTree>
    <p:extLst>
      <p:ext uri="{BB962C8B-B14F-4D97-AF65-F5344CB8AC3E}">
        <p14:creationId xmlns:p14="http://schemas.microsoft.com/office/powerpoint/2010/main" val="12351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3759C61-F1C4-9648-B9F7-E2736805B3E7}"/>
              </a:ext>
            </a:extLst>
          </p:cNvPr>
          <p:cNvSpPr>
            <a:spLocks noGrp="1"/>
          </p:cNvSpPr>
          <p:nvPr>
            <p:ph type="title"/>
          </p:nvPr>
        </p:nvSpPr>
        <p:spPr>
          <a:xfrm>
            <a:off x="1600754" y="1087374"/>
            <a:ext cx="8983489" cy="1000978"/>
          </a:xfrm>
        </p:spPr>
        <p:txBody>
          <a:bodyPr>
            <a:normAutofit/>
          </a:bodyPr>
          <a:lstStyle/>
          <a:p>
            <a:r>
              <a:rPr lang="en-US"/>
              <a:t>First Nation leadership selection</a:t>
            </a:r>
          </a:p>
        </p:txBody>
      </p:sp>
      <p:sp>
        <p:nvSpPr>
          <p:cNvPr id="23" name="Rectangle 22">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37D0133-FD25-3F42-96EA-3995290A0CE5}"/>
              </a:ext>
            </a:extLst>
          </p:cNvPr>
          <p:cNvSpPr>
            <a:spLocks noGrp="1"/>
          </p:cNvSpPr>
          <p:nvPr>
            <p:ph idx="1"/>
          </p:nvPr>
        </p:nvSpPr>
        <p:spPr>
          <a:xfrm>
            <a:off x="1600753" y="2535446"/>
            <a:ext cx="8983489" cy="3554457"/>
          </a:xfrm>
        </p:spPr>
        <p:txBody>
          <a:bodyPr>
            <a:normAutofit/>
          </a:bodyPr>
          <a:lstStyle/>
          <a:p>
            <a:r>
              <a:rPr lang="en-US">
                <a:solidFill>
                  <a:schemeClr val="tx1"/>
                </a:solidFill>
              </a:rPr>
              <a:t>First Nations select their Chief and Council in one of four ways:</a:t>
            </a:r>
            <a:endParaRPr lang="en-CA">
              <a:solidFill>
                <a:schemeClr val="tx1"/>
              </a:solidFill>
            </a:endParaRPr>
          </a:p>
          <a:p>
            <a:pPr lvl="1"/>
            <a:r>
              <a:rPr lang="en-US">
                <a:solidFill>
                  <a:schemeClr val="tx1"/>
                </a:solidFill>
              </a:rPr>
              <a:t>Pursuant to the </a:t>
            </a:r>
            <a:r>
              <a:rPr lang="en-US" i="1">
                <a:solidFill>
                  <a:schemeClr val="tx1"/>
                </a:solidFill>
              </a:rPr>
              <a:t>Indian Act</a:t>
            </a:r>
            <a:r>
              <a:rPr lang="en-US">
                <a:solidFill>
                  <a:schemeClr val="tx1"/>
                </a:solidFill>
              </a:rPr>
              <a:t> (s. 74) and the </a:t>
            </a:r>
            <a:r>
              <a:rPr lang="en-US" i="1">
                <a:solidFill>
                  <a:schemeClr val="tx1"/>
                </a:solidFill>
              </a:rPr>
              <a:t>Indian Band Election Regulations</a:t>
            </a:r>
            <a:r>
              <a:rPr lang="en-US">
                <a:solidFill>
                  <a:schemeClr val="tx1"/>
                </a:solidFill>
              </a:rPr>
              <a:t>;</a:t>
            </a:r>
            <a:endParaRPr lang="en-CA">
              <a:solidFill>
                <a:schemeClr val="tx1"/>
              </a:solidFill>
            </a:endParaRPr>
          </a:p>
          <a:p>
            <a:pPr lvl="1"/>
            <a:r>
              <a:rPr lang="en-US">
                <a:solidFill>
                  <a:schemeClr val="tx1"/>
                </a:solidFill>
              </a:rPr>
              <a:t>Pursuant to the </a:t>
            </a:r>
            <a:r>
              <a:rPr lang="en-US" i="1">
                <a:solidFill>
                  <a:schemeClr val="tx1"/>
                </a:solidFill>
              </a:rPr>
              <a:t>First Nations Elections Act</a:t>
            </a:r>
            <a:r>
              <a:rPr lang="en-US">
                <a:solidFill>
                  <a:schemeClr val="tx1"/>
                </a:solidFill>
              </a:rPr>
              <a:t> and the </a:t>
            </a:r>
            <a:r>
              <a:rPr lang="en-US" i="1">
                <a:solidFill>
                  <a:schemeClr val="tx1"/>
                </a:solidFill>
              </a:rPr>
              <a:t>First Nation Election Regulations</a:t>
            </a:r>
            <a:r>
              <a:rPr lang="en-US">
                <a:solidFill>
                  <a:schemeClr val="tx1"/>
                </a:solidFill>
              </a:rPr>
              <a:t>;</a:t>
            </a:r>
            <a:endParaRPr lang="en-CA">
              <a:solidFill>
                <a:schemeClr val="tx1"/>
              </a:solidFill>
            </a:endParaRPr>
          </a:p>
          <a:p>
            <a:pPr lvl="1"/>
            <a:r>
              <a:rPr lang="en-US">
                <a:solidFill>
                  <a:schemeClr val="tx1"/>
                </a:solidFill>
              </a:rPr>
              <a:t>Pursuant to a community constitution which is negotiated and entered into as part of a self-government agreement;</a:t>
            </a:r>
            <a:endParaRPr lang="en-CA">
              <a:solidFill>
                <a:schemeClr val="tx1"/>
              </a:solidFill>
            </a:endParaRPr>
          </a:p>
          <a:p>
            <a:pPr lvl="1"/>
            <a:r>
              <a:rPr lang="en-US">
                <a:solidFill>
                  <a:schemeClr val="tx1"/>
                </a:solidFill>
              </a:rPr>
              <a:t>Pursuant to traditional, customary governance codes that are grounded in band custom.</a:t>
            </a:r>
          </a:p>
          <a:p>
            <a:r>
              <a:rPr lang="en-CA">
                <a:solidFill>
                  <a:schemeClr val="tx1"/>
                </a:solidFill>
              </a:rPr>
              <a:t>Note – there are other customary leadership processes, but this determines whom DIS will deal with / conduct affairs with</a:t>
            </a:r>
          </a:p>
          <a:p>
            <a:endParaRPr lang="en-US">
              <a:solidFill>
                <a:schemeClr val="tx1"/>
              </a:solidFill>
            </a:endParaRPr>
          </a:p>
        </p:txBody>
      </p:sp>
    </p:spTree>
    <p:extLst>
      <p:ext uri="{BB962C8B-B14F-4D97-AF65-F5344CB8AC3E}">
        <p14:creationId xmlns:p14="http://schemas.microsoft.com/office/powerpoint/2010/main" val="227669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28B5113-B115-AA41-A576-7436EE3433AE}"/>
              </a:ext>
            </a:extLst>
          </p:cNvPr>
          <p:cNvSpPr>
            <a:spLocks noGrp="1"/>
          </p:cNvSpPr>
          <p:nvPr>
            <p:ph type="title"/>
          </p:nvPr>
        </p:nvSpPr>
        <p:spPr>
          <a:xfrm>
            <a:off x="1600754" y="1087374"/>
            <a:ext cx="8983489" cy="1000978"/>
          </a:xfrm>
        </p:spPr>
        <p:txBody>
          <a:bodyPr>
            <a:normAutofit/>
          </a:bodyPr>
          <a:lstStyle/>
          <a:p>
            <a:r>
              <a:rPr lang="en-US" dirty="0"/>
              <a:t>Indian Act elections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BA0BD718-DB4A-3146-AA30-114321B86628}"/>
              </a:ext>
            </a:extLst>
          </p:cNvPr>
          <p:cNvSpPr>
            <a:spLocks noGrp="1"/>
          </p:cNvSpPr>
          <p:nvPr>
            <p:ph idx="1"/>
          </p:nvPr>
        </p:nvSpPr>
        <p:spPr>
          <a:xfrm>
            <a:off x="1600753" y="2535446"/>
            <a:ext cx="8983489" cy="3554457"/>
          </a:xfrm>
        </p:spPr>
        <p:txBody>
          <a:bodyPr>
            <a:normAutofit/>
          </a:bodyPr>
          <a:lstStyle/>
          <a:p>
            <a:r>
              <a:rPr lang="en-CA">
                <a:solidFill>
                  <a:schemeClr val="tx1"/>
                </a:solidFill>
              </a:rPr>
              <a:t>All First Nations who hold their elections under the Indian Act are subject to the same rules and eligibility requirements and hold elections every two years.</a:t>
            </a:r>
          </a:p>
          <a:p>
            <a:r>
              <a:rPr lang="en-CA">
                <a:solidFill>
                  <a:schemeClr val="tx1"/>
                </a:solidFill>
              </a:rPr>
              <a:t>Indian Act elections include:</a:t>
            </a:r>
          </a:p>
          <a:p>
            <a:pPr lvl="1"/>
            <a:r>
              <a:rPr lang="en-CA">
                <a:solidFill>
                  <a:schemeClr val="tx1"/>
                </a:solidFill>
              </a:rPr>
              <a:t>appointment of an electoral officer (to be approved by the Minister) to manage the election process and all related activities;</a:t>
            </a:r>
          </a:p>
          <a:p>
            <a:pPr lvl="1"/>
            <a:r>
              <a:rPr lang="en-CA">
                <a:solidFill>
                  <a:schemeClr val="tx1"/>
                </a:solidFill>
              </a:rPr>
              <a:t>nomination meetings where members nominate candidates for the chief and councillor positions;</a:t>
            </a:r>
          </a:p>
          <a:p>
            <a:pPr lvl="1"/>
            <a:r>
              <a:rPr lang="en-CA">
                <a:solidFill>
                  <a:schemeClr val="tx1"/>
                </a:solidFill>
              </a:rPr>
              <a:t>voting in person on reserve or by mail- in ballot; </a:t>
            </a:r>
          </a:p>
          <a:p>
            <a:pPr lvl="1"/>
            <a:r>
              <a:rPr lang="en-CA">
                <a:solidFill>
                  <a:schemeClr val="tx1"/>
                </a:solidFill>
              </a:rPr>
              <a:t>counting of the votes and declaration of elected candidates.</a:t>
            </a:r>
          </a:p>
          <a:p>
            <a:endParaRPr lang="en-US">
              <a:solidFill>
                <a:schemeClr val="tx1"/>
              </a:solidFill>
            </a:endParaRPr>
          </a:p>
        </p:txBody>
      </p:sp>
    </p:spTree>
    <p:extLst>
      <p:ext uri="{BB962C8B-B14F-4D97-AF65-F5344CB8AC3E}">
        <p14:creationId xmlns:p14="http://schemas.microsoft.com/office/powerpoint/2010/main" val="359522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5344ACF-0BF4-3B4D-A1FB-76357B1BDAD7}"/>
              </a:ext>
            </a:extLst>
          </p:cNvPr>
          <p:cNvSpPr>
            <a:spLocks noGrp="1"/>
          </p:cNvSpPr>
          <p:nvPr>
            <p:ph type="title"/>
          </p:nvPr>
        </p:nvSpPr>
        <p:spPr>
          <a:xfrm>
            <a:off x="643467" y="1123837"/>
            <a:ext cx="3073914" cy="4601183"/>
          </a:xfrm>
        </p:spPr>
        <p:txBody>
          <a:bodyPr>
            <a:normAutofit/>
          </a:bodyPr>
          <a:lstStyle/>
          <a:p>
            <a:pPr algn="r"/>
            <a:r>
              <a:rPr lang="en-US">
                <a:solidFill>
                  <a:schemeClr val="tx1">
                    <a:lumMod val="85000"/>
                    <a:lumOff val="15000"/>
                  </a:schemeClr>
                </a:solidFill>
              </a:rPr>
              <a:t>Indian Act elections </a:t>
            </a:r>
          </a:p>
        </p:txBody>
      </p:sp>
      <p:cxnSp>
        <p:nvCxnSpPr>
          <p:cNvPr id="26" name="Straight Connector 25">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10304E-353D-234F-A6EB-6C99E33D7008}"/>
              </a:ext>
            </a:extLst>
          </p:cNvPr>
          <p:cNvSpPr>
            <a:spLocks noGrp="1"/>
          </p:cNvSpPr>
          <p:nvPr>
            <p:ph idx="1"/>
          </p:nvPr>
        </p:nvSpPr>
        <p:spPr>
          <a:xfrm>
            <a:off x="4393580" y="864108"/>
            <a:ext cx="6144367" cy="5120640"/>
          </a:xfrm>
        </p:spPr>
        <p:txBody>
          <a:bodyPr>
            <a:normAutofit/>
          </a:bodyPr>
          <a:lstStyle/>
          <a:p>
            <a:r>
              <a:rPr lang="en-CA" sz="1700"/>
              <a:t>The Minister has a role with respect to dispute resolution related to elections held under the Indian Act / Indian Band Elections Regulations: </a:t>
            </a:r>
          </a:p>
          <a:p>
            <a:pPr lvl="1"/>
            <a:r>
              <a:rPr lang="en-CA" sz="1700"/>
              <a:t>Provides training and supports electoral officers throughout the election to ensure compliance with the election rules</a:t>
            </a:r>
          </a:p>
          <a:p>
            <a:pPr lvl="1"/>
            <a:r>
              <a:rPr lang="en-CA" sz="1700"/>
              <a:t>Approves First Nation council's choice of electoral officer </a:t>
            </a:r>
          </a:p>
          <a:p>
            <a:pPr lvl="1"/>
            <a:r>
              <a:rPr lang="en-CA" sz="1700"/>
              <a:t>Appoints electoral officer when no First Nation council is in place</a:t>
            </a:r>
          </a:p>
          <a:p>
            <a:pPr lvl="1"/>
            <a:r>
              <a:rPr lang="en-CA" sz="1700"/>
              <a:t>Receives, investigates and decides on election appeals.</a:t>
            </a:r>
          </a:p>
          <a:p>
            <a:r>
              <a:rPr lang="en-CA" sz="1700"/>
              <a:t>Candidates or eligible voters have 45 days following the election to file an election appeal with INAC:</a:t>
            </a:r>
          </a:p>
          <a:p>
            <a:pPr lvl="1"/>
            <a:r>
              <a:rPr lang="en-CA" sz="1700"/>
              <a:t>corrupt practices in connection with the election;</a:t>
            </a:r>
          </a:p>
          <a:p>
            <a:pPr lvl="1"/>
            <a:r>
              <a:rPr lang="en-CA" sz="1700"/>
              <a:t>a violation of the Indian Act or the Indian Band Election Regulations that might have affected the results of the election;</a:t>
            </a:r>
          </a:p>
          <a:p>
            <a:pPr lvl="1"/>
            <a:r>
              <a:rPr lang="en-CA" sz="1700"/>
              <a:t>a person running who was not eligible to be a candidate</a:t>
            </a:r>
          </a:p>
          <a:p>
            <a:endParaRPr lang="en-US" sz="1700"/>
          </a:p>
        </p:txBody>
      </p:sp>
    </p:spTree>
    <p:extLst>
      <p:ext uri="{BB962C8B-B14F-4D97-AF65-F5344CB8AC3E}">
        <p14:creationId xmlns:p14="http://schemas.microsoft.com/office/powerpoint/2010/main" val="1478702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340393-0938-C244-A45B-C3B68B3327E3}"/>
              </a:ext>
            </a:extLst>
          </p:cNvPr>
          <p:cNvSpPr>
            <a:spLocks noGrp="1"/>
          </p:cNvSpPr>
          <p:nvPr>
            <p:ph type="title"/>
          </p:nvPr>
        </p:nvSpPr>
        <p:spPr>
          <a:xfrm>
            <a:off x="643467" y="1123837"/>
            <a:ext cx="3073914" cy="4601183"/>
          </a:xfrm>
        </p:spPr>
        <p:txBody>
          <a:bodyPr>
            <a:normAutofit/>
          </a:bodyPr>
          <a:lstStyle/>
          <a:p>
            <a:pPr algn="r"/>
            <a:r>
              <a:rPr lang="en-US">
                <a:solidFill>
                  <a:schemeClr val="tx1">
                    <a:lumMod val="85000"/>
                    <a:lumOff val="15000"/>
                  </a:schemeClr>
                </a:solidFill>
              </a:rPr>
              <a:t>First Nations Elections Act </a:t>
            </a:r>
          </a:p>
        </p:txBody>
      </p:sp>
      <p:cxnSp>
        <p:nvCxnSpPr>
          <p:cNvPr id="23" name="Straight Connector 22">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51ECAC-31A8-0848-AF45-5F5EB0D6ED64}"/>
              </a:ext>
            </a:extLst>
          </p:cNvPr>
          <p:cNvSpPr>
            <a:spLocks noGrp="1"/>
          </p:cNvSpPr>
          <p:nvPr>
            <p:ph idx="1"/>
          </p:nvPr>
        </p:nvSpPr>
        <p:spPr>
          <a:xfrm>
            <a:off x="4393580" y="864108"/>
            <a:ext cx="6144367" cy="5120640"/>
          </a:xfrm>
        </p:spPr>
        <p:txBody>
          <a:bodyPr>
            <a:normAutofit/>
          </a:bodyPr>
          <a:lstStyle/>
          <a:p>
            <a:r>
              <a:rPr lang="en-US"/>
              <a:t>Nation wide process responding to weaknesses in the Indian Act election system</a:t>
            </a:r>
          </a:p>
          <a:p>
            <a:pPr lvl="1"/>
            <a:r>
              <a:rPr lang="en-US"/>
              <a:t>Assembly of Manitoba Chiefs, Atlantic Policy Congress developed policy foundation for FNEA</a:t>
            </a:r>
          </a:p>
          <a:p>
            <a:r>
              <a:rPr lang="en-US"/>
              <a:t>National engagement exercise, recommendations to Minister</a:t>
            </a:r>
          </a:p>
          <a:p>
            <a:r>
              <a:rPr lang="en-US"/>
              <a:t>FNEA came into force on April 2, 2015 </a:t>
            </a:r>
          </a:p>
        </p:txBody>
      </p:sp>
    </p:spTree>
    <p:extLst>
      <p:ext uri="{BB962C8B-B14F-4D97-AF65-F5344CB8AC3E}">
        <p14:creationId xmlns:p14="http://schemas.microsoft.com/office/powerpoint/2010/main" val="1322077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F7E6213-73AE-234F-9274-6568AAA43AE2}"/>
              </a:ext>
            </a:extLst>
          </p:cNvPr>
          <p:cNvSpPr>
            <a:spLocks noGrp="1"/>
          </p:cNvSpPr>
          <p:nvPr>
            <p:ph type="title"/>
          </p:nvPr>
        </p:nvSpPr>
        <p:spPr>
          <a:xfrm>
            <a:off x="1600754" y="1087374"/>
            <a:ext cx="8983489" cy="1000978"/>
          </a:xfrm>
        </p:spPr>
        <p:txBody>
          <a:bodyPr>
            <a:normAutofit/>
          </a:bodyPr>
          <a:lstStyle/>
          <a:p>
            <a:r>
              <a:rPr lang="en-US"/>
              <a:t>Issues addressed by FNEA</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0F5160DC-D9F9-FE4A-9AEA-DE44D106BCEE}"/>
              </a:ext>
            </a:extLst>
          </p:cNvPr>
          <p:cNvSpPr>
            <a:spLocks noGrp="1"/>
          </p:cNvSpPr>
          <p:nvPr>
            <p:ph idx="1"/>
          </p:nvPr>
        </p:nvSpPr>
        <p:spPr>
          <a:xfrm>
            <a:off x="1600753" y="2535446"/>
            <a:ext cx="8983489" cy="3554457"/>
          </a:xfrm>
        </p:spPr>
        <p:txBody>
          <a:bodyPr>
            <a:normAutofit/>
          </a:bodyPr>
          <a:lstStyle/>
          <a:p>
            <a:r>
              <a:rPr lang="en-CA">
                <a:solidFill>
                  <a:schemeClr val="tx1"/>
                </a:solidFill>
              </a:rPr>
              <a:t>Chronic instability in band councils caused by a short two-year term of office</a:t>
            </a:r>
          </a:p>
          <a:p>
            <a:r>
              <a:rPr lang="en-CA">
                <a:solidFill>
                  <a:schemeClr val="tx1"/>
                </a:solidFill>
              </a:rPr>
              <a:t>Paternalistic election appeal process; Minister of Indigenous Services has decision making powers  </a:t>
            </a:r>
          </a:p>
          <a:p>
            <a:r>
              <a:rPr lang="en-CA">
                <a:solidFill>
                  <a:schemeClr val="tx1"/>
                </a:solidFill>
              </a:rPr>
              <a:t>The lack of rigour in the process to nominate candidates that invites frivolous nominations that make for excessively long slates of candidates (sometimes over100)</a:t>
            </a:r>
          </a:p>
          <a:p>
            <a:r>
              <a:rPr lang="en-CA">
                <a:solidFill>
                  <a:schemeClr val="tx1"/>
                </a:solidFill>
              </a:rPr>
              <a:t>A system vulnerable to abuse and fraudulent activities because of the absence of defined offences and associated penalties to act as a deterrent</a:t>
            </a:r>
          </a:p>
          <a:p>
            <a:endParaRPr lang="en-US">
              <a:solidFill>
                <a:schemeClr val="tx1"/>
              </a:solidFill>
            </a:endParaRPr>
          </a:p>
        </p:txBody>
      </p:sp>
    </p:spTree>
    <p:extLst>
      <p:ext uri="{BB962C8B-B14F-4D97-AF65-F5344CB8AC3E}">
        <p14:creationId xmlns:p14="http://schemas.microsoft.com/office/powerpoint/2010/main" val="308339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6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B8F0B39E-B6D1-5C43-9EBB-F6731B051624}"/>
              </a:ext>
            </a:extLst>
          </p:cNvPr>
          <p:cNvPicPr>
            <a:picLocks noGrp="1" noChangeAspect="1"/>
          </p:cNvPicPr>
          <p:nvPr>
            <p:ph idx="1"/>
          </p:nvPr>
        </p:nvPicPr>
        <p:blipFill>
          <a:blip r:embed="rId2"/>
          <a:stretch>
            <a:fillRect/>
          </a:stretch>
        </p:blipFill>
        <p:spPr>
          <a:xfrm>
            <a:off x="3460024" y="771434"/>
            <a:ext cx="5271953" cy="5271953"/>
          </a:xfrm>
          <a:prstGeom prst="rect">
            <a:avLst/>
          </a:prstGeom>
        </p:spPr>
      </p:pic>
    </p:spTree>
    <p:extLst>
      <p:ext uri="{BB962C8B-B14F-4D97-AF65-F5344CB8AC3E}">
        <p14:creationId xmlns:p14="http://schemas.microsoft.com/office/powerpoint/2010/main" val="165095371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{6E08550F-1DCA-EE46-9B4D-A61402315D0C}tf10001124</Template>
  <TotalTime>2977</TotalTime>
  <Words>1045</Words>
  <Application>Microsoft Macintosh PowerPoint</Application>
  <PresentationFormat>Widescreen</PresentationFormat>
  <Paragraphs>84</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Corbel</vt:lpstr>
      <vt:lpstr>Wingdings 2</vt:lpstr>
      <vt:lpstr>Frame</vt:lpstr>
      <vt:lpstr>First Nations Elections Act </vt:lpstr>
      <vt:lpstr>PowerPoint Presentation</vt:lpstr>
      <vt:lpstr>First Nation Governance</vt:lpstr>
      <vt:lpstr>First Nation leadership selection</vt:lpstr>
      <vt:lpstr>Indian Act elections</vt:lpstr>
      <vt:lpstr>Indian Act elections </vt:lpstr>
      <vt:lpstr>First Nations Elections Act </vt:lpstr>
      <vt:lpstr>Issues addressed by FNEA</vt:lpstr>
      <vt:lpstr>PowerPoint Presentation</vt:lpstr>
      <vt:lpstr>PowerPoint Presentation</vt:lpstr>
      <vt:lpstr>PowerPoint Presentation</vt:lpstr>
      <vt:lpstr>First Nation Election Act: Substantive Changes </vt:lpstr>
      <vt:lpstr>First Nation Election Act: Substantive Changes </vt:lpstr>
      <vt:lpstr>PowerPoint Presentation</vt:lpstr>
      <vt:lpstr>Matters not changed by the FNEA</vt:lpstr>
      <vt:lpstr>How to move to the FNEA</vt:lpstr>
      <vt:lpstr>Zoom meeting  schedule</vt:lpstr>
      <vt:lpstr>What happens after the FNEA?</vt:lpstr>
      <vt:lpstr>Questions / Comments /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Nations Elections Act </dc:title>
  <dc:creator>Nicole Richmond Crowe</dc:creator>
  <cp:lastModifiedBy>Nicole Richmond Crowe</cp:lastModifiedBy>
  <cp:revision>19</cp:revision>
  <dcterms:created xsi:type="dcterms:W3CDTF">2021-02-10T19:22:04Z</dcterms:created>
  <dcterms:modified xsi:type="dcterms:W3CDTF">2021-02-24T23:29:42Z</dcterms:modified>
</cp:coreProperties>
</file>